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1590" r:id="rId2"/>
    <p:sldId id="257" r:id="rId3"/>
    <p:sldId id="258" r:id="rId4"/>
    <p:sldId id="259" r:id="rId5"/>
    <p:sldId id="260" r:id="rId6"/>
    <p:sldId id="261" r:id="rId7"/>
    <p:sldId id="299" r:id="rId8"/>
    <p:sldId id="262" r:id="rId9"/>
    <p:sldId id="263" r:id="rId10"/>
    <p:sldId id="264" r:id="rId11"/>
    <p:sldId id="265" r:id="rId12"/>
    <p:sldId id="266" r:id="rId13"/>
    <p:sldId id="1591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00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301" r:id="rId34"/>
    <p:sldId id="285" r:id="rId35"/>
    <p:sldId id="286" r:id="rId36"/>
    <p:sldId id="287" r:id="rId37"/>
    <p:sldId id="288" r:id="rId38"/>
    <p:sldId id="289" r:id="rId39"/>
    <p:sldId id="290" r:id="rId40"/>
    <p:sldId id="302" r:id="rId41"/>
    <p:sldId id="291" r:id="rId42"/>
    <p:sldId id="292" r:id="rId43"/>
    <p:sldId id="293" r:id="rId44"/>
    <p:sldId id="294" r:id="rId45"/>
    <p:sldId id="295" r:id="rId46"/>
    <p:sldId id="296" r:id="rId47"/>
    <p:sldId id="298" r:id="rId48"/>
    <p:sldId id="297" r:id="rId49"/>
    <p:sldId id="303" r:id="rId50"/>
    <p:sldId id="304" r:id="rId51"/>
  </p:sldIdLst>
  <p:sldSz cx="9144000" cy="5143500" type="screen16x9"/>
  <p:notesSz cx="9144000" cy="5143500"/>
  <p:embeddedFontLst>
    <p:embeddedFont>
      <p:font typeface="Cambria Math" panose="02040503050406030204" pitchFamily="18" charset="0"/>
      <p:regular r:id="rId53"/>
    </p:embeddedFont>
    <p:embeddedFont>
      <p:font typeface="Helvetica Neue" charset="0"/>
      <p:regular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Vazir" panose="020B0603030804020204" pitchFamily="34" charset="-78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B16FD9-7B9D-4140-98A4-5E87DBBCA627}" v="61" dt="2023-11-21T07:19:09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 varScale="1">
        <p:scale>
          <a:sx n="133" d="100"/>
          <a:sy n="133" d="100"/>
        </p:scale>
        <p:origin x="912" y="126"/>
      </p:cViewPr>
      <p:guideLst>
        <p:guide orient="horz" pos="3168"/>
        <p:guide pos="244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el Sogukkanli" userId="033be79f8a08810b" providerId="LiveId" clId="{98B16FD9-7B9D-4140-98A4-5E87DBBCA627}"/>
    <pc:docChg chg="undo custSel addSld delSld modSld sldOrd">
      <pc:chgData name="Sibel Sogukkanli" userId="033be79f8a08810b" providerId="LiveId" clId="{98B16FD9-7B9D-4140-98A4-5E87DBBCA627}" dt="2023-11-21T07:20:31.480" v="824" actId="6549"/>
      <pc:docMkLst>
        <pc:docMk/>
      </pc:docMkLst>
      <pc:sldChg chg="del">
        <pc:chgData name="Sibel Sogukkanli" userId="033be79f8a08810b" providerId="LiveId" clId="{98B16FD9-7B9D-4140-98A4-5E87DBBCA627}" dt="2023-11-19T05:26:52.342" v="49" actId="47"/>
        <pc:sldMkLst>
          <pc:docMk/>
          <pc:sldMk cId="0" sldId="256"/>
        </pc:sldMkLst>
      </pc:sldChg>
      <pc:sldChg chg="modSp mod">
        <pc:chgData name="Sibel Sogukkanli" userId="033be79f8a08810b" providerId="LiveId" clId="{98B16FD9-7B9D-4140-98A4-5E87DBBCA627}" dt="2023-11-19T10:17:34.581" v="629" actId="14100"/>
        <pc:sldMkLst>
          <pc:docMk/>
          <pc:sldMk cId="0" sldId="258"/>
        </pc:sldMkLst>
        <pc:spChg chg="mod">
          <ac:chgData name="Sibel Sogukkanli" userId="033be79f8a08810b" providerId="LiveId" clId="{98B16FD9-7B9D-4140-98A4-5E87DBBCA627}" dt="2023-11-19T10:17:34.581" v="629" actId="14100"/>
          <ac:spMkLst>
            <pc:docMk/>
            <pc:sldMk cId="0" sldId="258"/>
            <ac:spMk id="16" creationId="{00000000-0000-0000-0000-000000000000}"/>
          </ac:spMkLst>
        </pc:spChg>
        <pc:spChg chg="mod">
          <ac:chgData name="Sibel Sogukkanli" userId="033be79f8a08810b" providerId="LiveId" clId="{98B16FD9-7B9D-4140-98A4-5E87DBBCA627}" dt="2023-11-19T05:36:30.791" v="88" actId="20577"/>
          <ac:spMkLst>
            <pc:docMk/>
            <pc:sldMk cId="0" sldId="258"/>
            <ac:spMk id="17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5:55.165" v="656" actId="313"/>
        <pc:sldMkLst>
          <pc:docMk/>
          <pc:sldMk cId="0" sldId="259"/>
        </pc:sldMkLst>
        <pc:spChg chg="mod">
          <ac:chgData name="Sibel Sogukkanli" userId="033be79f8a08810b" providerId="LiveId" clId="{98B16FD9-7B9D-4140-98A4-5E87DBBCA627}" dt="2023-11-21T06:15:55.165" v="656" actId="313"/>
          <ac:spMkLst>
            <pc:docMk/>
            <pc:sldMk cId="0" sldId="259"/>
            <ac:spMk id="14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5:20.738" v="653"/>
        <pc:sldMkLst>
          <pc:docMk/>
          <pc:sldMk cId="0" sldId="260"/>
        </pc:sldMkLst>
        <pc:spChg chg="mod">
          <ac:chgData name="Sibel Sogukkanli" userId="033be79f8a08810b" providerId="LiveId" clId="{98B16FD9-7B9D-4140-98A4-5E87DBBCA627}" dt="2023-11-21T06:15:20.738" v="653"/>
          <ac:spMkLst>
            <pc:docMk/>
            <pc:sldMk cId="0" sldId="260"/>
            <ac:spMk id="2" creationId="{5C1D58A0-017D-4A26-7C6A-328E9909539B}"/>
          </ac:spMkLst>
        </pc:spChg>
        <pc:spChg chg="mod">
          <ac:chgData name="Sibel Sogukkanli" userId="033be79f8a08810b" providerId="LiveId" clId="{98B16FD9-7B9D-4140-98A4-5E87DBBCA627}" dt="2023-11-21T06:15:20.738" v="653"/>
          <ac:spMkLst>
            <pc:docMk/>
            <pc:sldMk cId="0" sldId="260"/>
            <ac:spMk id="18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19T05:53:52.346" v="92" actId="1076"/>
        <pc:sldMkLst>
          <pc:docMk/>
          <pc:sldMk cId="0" sldId="261"/>
        </pc:sldMkLst>
        <pc:picChg chg="mod">
          <ac:chgData name="Sibel Sogukkanli" userId="033be79f8a08810b" providerId="LiveId" clId="{98B16FD9-7B9D-4140-98A4-5E87DBBCA627}" dt="2023-11-19T05:53:52.346" v="92" actId="1076"/>
          <ac:picMkLst>
            <pc:docMk/>
            <pc:sldMk cId="0" sldId="261"/>
            <ac:picMk id="7" creationId="{00000000-0000-0000-0000-000000000000}"/>
          </ac:picMkLst>
        </pc:picChg>
      </pc:sldChg>
      <pc:sldChg chg="modSp mod">
        <pc:chgData name="Sibel Sogukkanli" userId="033be79f8a08810b" providerId="LiveId" clId="{98B16FD9-7B9D-4140-98A4-5E87DBBCA627}" dt="2023-11-21T06:15:55.846" v="657" actId="313"/>
        <pc:sldMkLst>
          <pc:docMk/>
          <pc:sldMk cId="0" sldId="262"/>
        </pc:sldMkLst>
        <pc:spChg chg="mod">
          <ac:chgData name="Sibel Sogukkanli" userId="033be79f8a08810b" providerId="LiveId" clId="{98B16FD9-7B9D-4140-98A4-5E87DBBCA627}" dt="2023-11-21T06:15:55.846" v="657" actId="313"/>
          <ac:spMkLst>
            <pc:docMk/>
            <pc:sldMk cId="0" sldId="262"/>
            <ac:spMk id="5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5:20.738" v="653"/>
          <ac:spMkLst>
            <pc:docMk/>
            <pc:sldMk cId="0" sldId="262"/>
            <ac:spMk id="6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5:56.493" v="658" actId="313"/>
        <pc:sldMkLst>
          <pc:docMk/>
          <pc:sldMk cId="0" sldId="263"/>
        </pc:sldMkLst>
        <pc:spChg chg="mod">
          <ac:chgData name="Sibel Sogukkanli" userId="033be79f8a08810b" providerId="LiveId" clId="{98B16FD9-7B9D-4140-98A4-5E87DBBCA627}" dt="2023-11-21T06:15:56.493" v="658" actId="313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19T05:59:47.446" v="177" actId="1076"/>
        <pc:sldMkLst>
          <pc:docMk/>
          <pc:sldMk cId="0" sldId="264"/>
        </pc:sldMkLst>
        <pc:picChg chg="mod">
          <ac:chgData name="Sibel Sogukkanli" userId="033be79f8a08810b" providerId="LiveId" clId="{98B16FD9-7B9D-4140-98A4-5E87DBBCA627}" dt="2023-11-19T05:59:47.446" v="177" actId="1076"/>
          <ac:picMkLst>
            <pc:docMk/>
            <pc:sldMk cId="0" sldId="264"/>
            <ac:picMk id="13" creationId="{00000000-0000-0000-0000-000000000000}"/>
          </ac:picMkLst>
        </pc:picChg>
      </pc:sldChg>
      <pc:sldChg chg="modSp mod">
        <pc:chgData name="Sibel Sogukkanli" userId="033be79f8a08810b" providerId="LiveId" clId="{98B16FD9-7B9D-4140-98A4-5E87DBBCA627}" dt="2023-11-19T06:05:31.862" v="231" actId="1076"/>
        <pc:sldMkLst>
          <pc:docMk/>
          <pc:sldMk cId="0" sldId="266"/>
        </pc:sldMkLst>
        <pc:spChg chg="mod">
          <ac:chgData name="Sibel Sogukkanli" userId="033be79f8a08810b" providerId="LiveId" clId="{98B16FD9-7B9D-4140-98A4-5E87DBBCA627}" dt="2023-11-19T06:04:25.593" v="209" actId="2711"/>
          <ac:spMkLst>
            <pc:docMk/>
            <pc:sldMk cId="0" sldId="266"/>
            <ac:spMk id="20" creationId="{00000000-0000-0000-0000-000000000000}"/>
          </ac:spMkLst>
        </pc:spChg>
        <pc:spChg chg="mod">
          <ac:chgData name="Sibel Sogukkanli" userId="033be79f8a08810b" providerId="LiveId" clId="{98B16FD9-7B9D-4140-98A4-5E87DBBCA627}" dt="2023-11-19T06:05:31.862" v="231" actId="1076"/>
          <ac:spMkLst>
            <pc:docMk/>
            <pc:sldMk cId="0" sldId="266"/>
            <ac:spMk id="26" creationId="{00000000-0000-0000-0000-000000000000}"/>
          </ac:spMkLst>
        </pc:spChg>
        <pc:spChg chg="mod">
          <ac:chgData name="Sibel Sogukkanli" userId="033be79f8a08810b" providerId="LiveId" clId="{98B16FD9-7B9D-4140-98A4-5E87DBBCA627}" dt="2023-11-19T06:04:50.738" v="210" actId="6549"/>
          <ac:spMkLst>
            <pc:docMk/>
            <pc:sldMk cId="0" sldId="266"/>
            <ac:spMk id="27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5:58.081" v="660" actId="313"/>
        <pc:sldMkLst>
          <pc:docMk/>
          <pc:sldMk cId="0" sldId="267"/>
        </pc:sldMkLst>
        <pc:spChg chg="mod">
          <ac:chgData name="Sibel Sogukkanli" userId="033be79f8a08810b" providerId="LiveId" clId="{98B16FD9-7B9D-4140-98A4-5E87DBBCA627}" dt="2023-11-21T06:15:58.081" v="660" actId="313"/>
          <ac:spMkLst>
            <pc:docMk/>
            <pc:sldMk cId="0" sldId="267"/>
            <ac:spMk id="3" creationId="{00000000-0000-0000-0000-000000000000}"/>
          </ac:spMkLst>
        </pc:spChg>
      </pc:sldChg>
      <pc:sldChg chg="modSp mod modAnim">
        <pc:chgData name="Sibel Sogukkanli" userId="033be79f8a08810b" providerId="LiveId" clId="{98B16FD9-7B9D-4140-98A4-5E87DBBCA627}" dt="2023-11-21T06:15:59.538" v="662" actId="313"/>
        <pc:sldMkLst>
          <pc:docMk/>
          <pc:sldMk cId="0" sldId="268"/>
        </pc:sldMkLst>
        <pc:spChg chg="mod">
          <ac:chgData name="Sibel Sogukkanli" userId="033be79f8a08810b" providerId="LiveId" clId="{98B16FD9-7B9D-4140-98A4-5E87DBBCA627}" dt="2023-11-21T06:15:59.538" v="662" actId="313"/>
          <ac:spMkLst>
            <pc:docMk/>
            <pc:sldMk cId="0" sldId="268"/>
            <ac:spMk id="10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5:20.738" v="653"/>
          <ac:spMkLst>
            <pc:docMk/>
            <pc:sldMk cId="0" sldId="268"/>
            <ac:spMk id="11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5:20.738" v="653"/>
        <pc:sldMkLst>
          <pc:docMk/>
          <pc:sldMk cId="0" sldId="269"/>
        </pc:sldMkLst>
        <pc:spChg chg="mod">
          <ac:chgData name="Sibel Sogukkanli" userId="033be79f8a08810b" providerId="LiveId" clId="{98B16FD9-7B9D-4140-98A4-5E87DBBCA627}" dt="2023-11-19T11:11:01.618" v="634" actId="20577"/>
          <ac:spMkLst>
            <pc:docMk/>
            <pc:sldMk cId="0" sldId="269"/>
            <ac:spMk id="12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5:20.738" v="653"/>
          <ac:spMkLst>
            <pc:docMk/>
            <pc:sldMk cId="0" sldId="269"/>
            <ac:spMk id="13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5:20.738" v="653"/>
        <pc:sldMkLst>
          <pc:docMk/>
          <pc:sldMk cId="0" sldId="270"/>
        </pc:sldMkLst>
        <pc:spChg chg="mod">
          <ac:chgData name="Sibel Sogukkanli" userId="033be79f8a08810b" providerId="LiveId" clId="{98B16FD9-7B9D-4140-98A4-5E87DBBCA627}" dt="2023-11-21T06:14:13.980" v="640" actId="313"/>
          <ac:spMkLst>
            <pc:docMk/>
            <pc:sldMk cId="0" sldId="270"/>
            <ac:spMk id="12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5:20.738" v="653"/>
          <ac:spMkLst>
            <pc:docMk/>
            <pc:sldMk cId="0" sldId="270"/>
            <ac:spMk id="13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6:00.624" v="663" actId="313"/>
        <pc:sldMkLst>
          <pc:docMk/>
          <pc:sldMk cId="0" sldId="271"/>
        </pc:sldMkLst>
        <pc:spChg chg="mod">
          <ac:chgData name="Sibel Sogukkanli" userId="033be79f8a08810b" providerId="LiveId" clId="{98B16FD9-7B9D-4140-98A4-5E87DBBCA627}" dt="2023-11-21T06:16:00.624" v="663" actId="313"/>
          <ac:spMkLst>
            <pc:docMk/>
            <pc:sldMk cId="0" sldId="271"/>
            <ac:spMk id="13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5:20.738" v="653"/>
          <ac:spMkLst>
            <pc:docMk/>
            <pc:sldMk cId="0" sldId="271"/>
            <ac:spMk id="15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4:25.640" v="645" actId="313"/>
          <ac:spMkLst>
            <pc:docMk/>
            <pc:sldMk cId="0" sldId="271"/>
            <ac:spMk id="19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4:28.494" v="646" actId="313"/>
        <pc:sldMkLst>
          <pc:docMk/>
          <pc:sldMk cId="0" sldId="272"/>
        </pc:sldMkLst>
        <pc:spChg chg="mod">
          <ac:chgData name="Sibel Sogukkanli" userId="033be79f8a08810b" providerId="LiveId" clId="{98B16FD9-7B9D-4140-98A4-5E87DBBCA627}" dt="2023-11-21T06:14:28.494" v="646" actId="313"/>
          <ac:spMkLst>
            <pc:docMk/>
            <pc:sldMk cId="0" sldId="272"/>
            <ac:spMk id="7" creationId="{00000000-0000-0000-0000-000000000000}"/>
          </ac:spMkLst>
        </pc:spChg>
        <pc:spChg chg="mod">
          <ac:chgData name="Sibel Sogukkanli" userId="033be79f8a08810b" providerId="LiveId" clId="{98B16FD9-7B9D-4140-98A4-5E87DBBCA627}" dt="2023-11-19T06:12:59.316" v="260" actId="2711"/>
          <ac:spMkLst>
            <pc:docMk/>
            <pc:sldMk cId="0" sldId="272"/>
            <ac:spMk id="8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6:02.115" v="665" actId="313"/>
        <pc:sldMkLst>
          <pc:docMk/>
          <pc:sldMk cId="0" sldId="273"/>
        </pc:sldMkLst>
        <pc:spChg chg="mod">
          <ac:chgData name="Sibel Sogukkanli" userId="033be79f8a08810b" providerId="LiveId" clId="{98B16FD9-7B9D-4140-98A4-5E87DBBCA627}" dt="2023-11-21T06:16:02.115" v="665" actId="313"/>
          <ac:spMkLst>
            <pc:docMk/>
            <pc:sldMk cId="0" sldId="273"/>
            <ac:spMk id="11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6:01.325" v="664" actId="313"/>
          <ac:spMkLst>
            <pc:docMk/>
            <pc:sldMk cId="0" sldId="273"/>
            <ac:spMk id="41" creationId="{00000000-0000-0000-0000-000000000000}"/>
          </ac:spMkLst>
        </pc:spChg>
      </pc:sldChg>
      <pc:sldChg chg="addSp delSp modSp mod">
        <pc:chgData name="Sibel Sogukkanli" userId="033be79f8a08810b" providerId="LiveId" clId="{98B16FD9-7B9D-4140-98A4-5E87DBBCA627}" dt="2023-11-21T06:16:03.101" v="666" actId="313"/>
        <pc:sldMkLst>
          <pc:docMk/>
          <pc:sldMk cId="0" sldId="274"/>
        </pc:sldMkLst>
        <pc:spChg chg="mod">
          <ac:chgData name="Sibel Sogukkanli" userId="033be79f8a08810b" providerId="LiveId" clId="{98B16FD9-7B9D-4140-98A4-5E87DBBCA627}" dt="2023-11-21T06:15:20.738" v="653"/>
          <ac:spMkLst>
            <pc:docMk/>
            <pc:sldMk cId="0" sldId="274"/>
            <ac:spMk id="10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6:03.101" v="666" actId="313"/>
          <ac:spMkLst>
            <pc:docMk/>
            <pc:sldMk cId="0" sldId="274"/>
            <ac:spMk id="11" creationId="{00000000-0000-0000-0000-000000000000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15" creationId="{656CA7CF-B009-7828-68F3-3497730B4666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20" creationId="{1FC83A8A-4F7F-D425-8C87-89258DA252B8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24" creationId="{676D909F-02B0-4726-AA64-80C76D24B874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25" creationId="{8F394921-D19D-B81D-0750-F3427CC8E7D0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35" creationId="{FDE891E3-120E-A453-8553-F8500217EE5C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40" creationId="{04660A6D-8D04-1D9E-3D97-933CB4DFCD8B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46" creationId="{CFF1F3F2-81BE-6CC2-C041-FDBA3C75987F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47" creationId="{08C1645B-F62C-B081-BE3E-BBB19B400819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56" creationId="{0EC0ED26-8B77-9749-B323-87EB82380360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57" creationId="{EDB893FA-F963-CB4A-0E85-004638A579E5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65" creationId="{2AEEA49A-6283-83CE-1AB3-7816AB143F7C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70" creationId="{E0D25241-2131-4698-7393-38F5D16D9FE7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76" creationId="{E3D3F453-6FFA-4283-1482-034D5313E8F0}"/>
          </ac:spMkLst>
        </pc:spChg>
        <pc:spChg chg="mod">
          <ac:chgData name="Sibel Sogukkanli" userId="033be79f8a08810b" providerId="LiveId" clId="{98B16FD9-7B9D-4140-98A4-5E87DBBCA627}" dt="2023-11-19T06:16:32.583" v="303"/>
          <ac:spMkLst>
            <pc:docMk/>
            <pc:sldMk cId="0" sldId="274"/>
            <ac:spMk id="81" creationId="{FC3CE6B9-0016-8A0D-99F6-2442A3D1FFFB}"/>
          </ac:spMkLst>
        </pc:spChg>
        <pc:grpChg chg="add del mod">
          <ac:chgData name="Sibel Sogukkanli" userId="033be79f8a08810b" providerId="LiveId" clId="{98B16FD9-7B9D-4140-98A4-5E87DBBCA627}" dt="2023-11-19T06:16:34.260" v="304"/>
          <ac:grpSpMkLst>
            <pc:docMk/>
            <pc:sldMk cId="0" sldId="274"/>
            <ac:grpSpMk id="4" creationId="{8F9F33D5-00B2-16EA-ACCC-C77982573FE1}"/>
          </ac:grpSpMkLst>
        </pc:grpChg>
        <pc:grpChg chg="mod">
          <ac:chgData name="Sibel Sogukkanli" userId="033be79f8a08810b" providerId="LiveId" clId="{98B16FD9-7B9D-4140-98A4-5E87DBBCA627}" dt="2023-11-19T06:16:32.583" v="303"/>
          <ac:grpSpMkLst>
            <pc:docMk/>
            <pc:sldMk cId="0" sldId="274"/>
            <ac:grpSpMk id="5" creationId="{51D94948-E81D-A7D5-F957-F05A613F92CF}"/>
          </ac:grpSpMkLst>
        </pc:grpChg>
        <pc:grpChg chg="mod">
          <ac:chgData name="Sibel Sogukkanli" userId="033be79f8a08810b" providerId="LiveId" clId="{98B16FD9-7B9D-4140-98A4-5E87DBBCA627}" dt="2023-11-19T06:16:32.583" v="303"/>
          <ac:grpSpMkLst>
            <pc:docMk/>
            <pc:sldMk cId="0" sldId="274"/>
            <ac:grpSpMk id="6" creationId="{45BE8B46-3F89-96E2-2DA6-6C7B497CAB8D}"/>
          </ac:grpSpMkLst>
        </pc:grp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8" creationId="{E54DEC62-839B-12C1-ED82-CC98B5AC95BF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12" creationId="{BB6A1AFD-EBE5-DAF5-DEE8-CC106FC0220D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13" creationId="{84108EFC-E11E-0859-F52C-69097F992A49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14" creationId="{EA3927CA-5EDC-1533-9D33-B397F4148AF4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17" creationId="{6F743A5F-9F2B-2ADB-4E69-779B66E0C4F0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23" creationId="{A6854450-DD31-0046-CD08-3F711985D3B5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28" creationId="{E508EF07-8480-0665-D55C-1DB5CEB75217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31" creationId="{783C0752-DCD6-9844-ABFC-9ED28834B40C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33" creationId="{E1216F1A-59FF-A3A0-F1F1-26AC2715F129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34" creationId="{B3EF1612-027F-5D40-78BF-63E7A69C7A1B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37" creationId="{77493067-89CF-71AB-9052-27AE7C852880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43" creationId="{C68E9744-A91E-E5AA-D3C2-A6682571D5A2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44" creationId="{B6A66CFF-B985-2B9C-9ED5-9CC4D45E3F32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45" creationId="{B4D1A4DD-0E8C-21C7-F431-905099E6EC81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50" creationId="{05D3A00D-DF7E-DAB1-9669-AE1A807FA923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53" creationId="{809FC637-09F0-19E8-771B-DF6713ED58E6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55" creationId="{5591B129-D6EB-13BA-E3DE-A0952D8709E3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60" creationId="{102DF50F-97CC-F4D5-6757-AF56FC8D257D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63" creationId="{A309BD9A-CF9D-29E3-C825-D9434506F36D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67" creationId="{A433C229-8F77-83D4-0C87-273C9DFB04E2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69" creationId="{7858EF07-60F9-5AB1-C8B6-EF3FFFD97B5E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72" creationId="{7941C564-9A92-7A7D-B0BE-D1452B244B82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75" creationId="{AA398030-F794-956C-626F-DFEC5B50B9E9}"/>
          </ac:picMkLst>
        </pc:picChg>
        <pc:picChg chg="mod">
          <ac:chgData name="Sibel Sogukkanli" userId="033be79f8a08810b" providerId="LiveId" clId="{98B16FD9-7B9D-4140-98A4-5E87DBBCA627}" dt="2023-11-19T06:16:32.583" v="303"/>
          <ac:picMkLst>
            <pc:docMk/>
            <pc:sldMk cId="0" sldId="274"/>
            <ac:picMk id="78" creationId="{7124785F-01A0-4770-DE6B-79A7AB1FF4E4}"/>
          </ac:picMkLst>
        </pc:pic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16" creationId="{A9D580A7-5471-6B40-957B-FFA00F964DA6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18" creationId="{1F0117A7-B3F6-6938-8B74-FEB79405264B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19" creationId="{F103BC36-FC21-DF18-7465-8C16DCDE118E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21" creationId="{5B8DB3AD-1A15-1D70-882E-E4B19AEB27D5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22" creationId="{40EAA397-69B1-C2E1-A79F-009C4692BA9A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26" creationId="{C0B43FEA-3FC8-DDE0-181C-2D84329EEF66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27" creationId="{9EC4AF73-1E47-A86A-5461-A89FC440F0B1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29" creationId="{63960A2B-06D4-F547-31CB-D144E70762D8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30" creationId="{1AEADF95-E3F4-E26C-4FE0-B46FDD30D79C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32" creationId="{5F461C64-F644-6916-35CE-003E8D13A6BC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36" creationId="{9CC40BDD-FBC1-047A-E2AD-B6702FF555C5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38" creationId="{040F61C6-03CD-D191-8C95-73F008CB42D0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39" creationId="{25A56299-2DB5-6843-519E-14180FF2E8D7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41" creationId="{3E8C47BC-F956-4403-65F4-71071EDE1811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42" creationId="{2C6B59CB-EA4A-979F-26CF-7460052D1539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48" creationId="{E5FAE430-56D8-D4F9-3B96-1744F610CC13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49" creationId="{921E890B-5E56-A5FA-3373-3008CEE43314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51" creationId="{A66B854E-30D7-62A3-687C-6A1FFB549763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52" creationId="{A2AD3DA7-6545-6651-C35E-8990F165DCA3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54" creationId="{B37049E4-95B5-DFC7-2A44-BF4346A53683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58" creationId="{BE832577-A3AF-68AA-D264-642BB5374C55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59" creationId="{8BBEF4B6-F8AE-7968-2E1A-C7FEC0659FF4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61" creationId="{CEB52C7F-0B78-C72E-B367-1C736CBEEE17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62" creationId="{328756ED-C32B-964D-E901-38CE0F200285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64" creationId="{632337F3-B0AF-40BA-4AEC-91EE67D1C419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66" creationId="{B2866DD4-8235-412D-017C-8EA21881025F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68" creationId="{47E711D4-28FE-61E2-8386-AA8EDB0E7561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71" creationId="{1867636C-582E-33B4-3DF0-6B35A1B8F0B8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73" creationId="{4DE6CC23-0C84-F6AC-42A9-CFC6FA3BEA2A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74" creationId="{420EB1C9-3B2F-A8A3-1DEB-A5B5455A9264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77" creationId="{F9F272AA-D743-335E-D353-996CFD688A01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79" creationId="{0FAB45D7-E51F-1862-C940-70898F166137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80" creationId="{645C25E6-3D09-85A4-8E5A-01F601CE3F6D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82" creationId="{93A9BD47-C2C1-79D5-877F-9C943066AC51}"/>
          </ac:cxnSpMkLst>
        </pc:cxnChg>
        <pc:cxnChg chg="mod">
          <ac:chgData name="Sibel Sogukkanli" userId="033be79f8a08810b" providerId="LiveId" clId="{98B16FD9-7B9D-4140-98A4-5E87DBBCA627}" dt="2023-11-19T06:16:32.583" v="303"/>
          <ac:cxnSpMkLst>
            <pc:docMk/>
            <pc:sldMk cId="0" sldId="274"/>
            <ac:cxnSpMk id="83" creationId="{D8AC43EB-A8B5-F266-AD06-683A33CA7FD6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84" creationId="{ED741936-262B-30C5-3EDC-1CCFA6CF2529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85" creationId="{A72346B9-9A89-3436-BB06-4C550B771D9E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86" creationId="{58C7628F-6B5E-78DC-8D28-D4B9B82DB699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87" creationId="{3337EF1F-A744-380C-04F3-1BBEF445CBC9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88" creationId="{4A78BD06-5C25-DE2C-E176-BAFAD5191E7A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89" creationId="{ED8CAD78-5BE8-CA1C-98AB-76340200C70E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90" creationId="{37C76A61-83FA-4B84-82B5-B782C3A81620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91" creationId="{920E1455-4AE5-77AA-2AE9-3853A0A1011C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92" creationId="{B67BA7D3-DA6A-4303-F583-E4BC84FDE76C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93" creationId="{F6FBEA4D-B3A3-FBEB-3647-9203EDBCA381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94" creationId="{634E61A3-B06D-A50B-0F77-B53249E6948D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95" creationId="{9215EC57-43C7-2159-9E47-0E0133B04DDD}"/>
          </ac:cxnSpMkLst>
        </pc:cxnChg>
        <pc:cxnChg chg="add del mod">
          <ac:chgData name="Sibel Sogukkanli" userId="033be79f8a08810b" providerId="LiveId" clId="{98B16FD9-7B9D-4140-98A4-5E87DBBCA627}" dt="2023-11-19T06:16:34.260" v="304"/>
          <ac:cxnSpMkLst>
            <pc:docMk/>
            <pc:sldMk cId="0" sldId="274"/>
            <ac:cxnSpMk id="96" creationId="{F6D24367-E9AA-4B84-83E9-B0C5ADDFF537}"/>
          </ac:cxnSpMkLst>
        </pc:cxnChg>
      </pc:sldChg>
      <pc:sldChg chg="modSp mod">
        <pc:chgData name="Sibel Sogukkanli" userId="033be79f8a08810b" providerId="LiveId" clId="{98B16FD9-7B9D-4140-98A4-5E87DBBCA627}" dt="2023-11-21T06:14:52.640" v="650" actId="20577"/>
        <pc:sldMkLst>
          <pc:docMk/>
          <pc:sldMk cId="0" sldId="275"/>
        </pc:sldMkLst>
        <pc:spChg chg="mod">
          <ac:chgData name="Sibel Sogukkanli" userId="033be79f8a08810b" providerId="LiveId" clId="{98B16FD9-7B9D-4140-98A4-5E87DBBCA627}" dt="2023-11-21T06:14:52.640" v="650" actId="20577"/>
          <ac:spMkLst>
            <pc:docMk/>
            <pc:sldMk cId="0" sldId="275"/>
            <ac:spMk id="17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7:13:04.305" v="765" actId="6549"/>
        <pc:sldMkLst>
          <pc:docMk/>
          <pc:sldMk cId="0" sldId="278"/>
        </pc:sldMkLst>
        <pc:spChg chg="mod">
          <ac:chgData name="Sibel Sogukkanli" userId="033be79f8a08810b" providerId="LiveId" clId="{98B16FD9-7B9D-4140-98A4-5E87DBBCA627}" dt="2023-11-21T06:15:52.571" v="654" actId="313"/>
          <ac:spMkLst>
            <pc:docMk/>
            <pc:sldMk cId="0" sldId="278"/>
            <ac:spMk id="13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7:13:04.305" v="765" actId="6549"/>
          <ac:spMkLst>
            <pc:docMk/>
            <pc:sldMk cId="0" sldId="278"/>
            <ac:spMk id="15" creationId="{00000000-0000-0000-0000-000000000000}"/>
          </ac:spMkLst>
        </pc:spChg>
        <pc:picChg chg="mod">
          <ac:chgData name="Sibel Sogukkanli" userId="033be79f8a08810b" providerId="LiveId" clId="{98B16FD9-7B9D-4140-98A4-5E87DBBCA627}" dt="2023-11-19T06:19:49.527" v="319" actId="1076"/>
          <ac:picMkLst>
            <pc:docMk/>
            <pc:sldMk cId="0" sldId="278"/>
            <ac:picMk id="16" creationId="{00000000-0000-0000-0000-000000000000}"/>
          </ac:picMkLst>
        </pc:picChg>
      </pc:sldChg>
      <pc:sldChg chg="modSp mod">
        <pc:chgData name="Sibel Sogukkanli" userId="033be79f8a08810b" providerId="LiveId" clId="{98B16FD9-7B9D-4140-98A4-5E87DBBCA627}" dt="2023-11-21T07:13:54.544" v="796" actId="20577"/>
        <pc:sldMkLst>
          <pc:docMk/>
          <pc:sldMk cId="0" sldId="281"/>
        </pc:sldMkLst>
        <pc:spChg chg="mod">
          <ac:chgData name="Sibel Sogukkanli" userId="033be79f8a08810b" providerId="LiveId" clId="{98B16FD9-7B9D-4140-98A4-5E87DBBCA627}" dt="2023-11-21T07:13:54.544" v="796" actId="20577"/>
          <ac:spMkLst>
            <pc:docMk/>
            <pc:sldMk cId="0" sldId="281"/>
            <ac:spMk id="11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19T06:25:41.966" v="375" actId="6549"/>
        <pc:sldMkLst>
          <pc:docMk/>
          <pc:sldMk cId="0" sldId="282"/>
        </pc:sldMkLst>
        <pc:spChg chg="mod">
          <ac:chgData name="Sibel Sogukkanli" userId="033be79f8a08810b" providerId="LiveId" clId="{98B16FD9-7B9D-4140-98A4-5E87DBBCA627}" dt="2023-11-19T06:25:41.966" v="375" actId="6549"/>
          <ac:spMkLst>
            <pc:docMk/>
            <pc:sldMk cId="0" sldId="282"/>
            <ac:spMk id="18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19T06:29:02.758" v="409" actId="20577"/>
        <pc:sldMkLst>
          <pc:docMk/>
          <pc:sldMk cId="0" sldId="295"/>
        </pc:sldMkLst>
        <pc:spChg chg="mod">
          <ac:chgData name="Sibel Sogukkanli" userId="033be79f8a08810b" providerId="LiveId" clId="{98B16FD9-7B9D-4140-98A4-5E87DBBCA627}" dt="2023-11-19T06:29:02.758" v="409" actId="20577"/>
          <ac:spMkLst>
            <pc:docMk/>
            <pc:sldMk cId="0" sldId="295"/>
            <ac:spMk id="6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19T06:29:07.675" v="413" actId="20577"/>
        <pc:sldMkLst>
          <pc:docMk/>
          <pc:sldMk cId="0" sldId="296"/>
        </pc:sldMkLst>
        <pc:spChg chg="mod">
          <ac:chgData name="Sibel Sogukkanli" userId="033be79f8a08810b" providerId="LiveId" clId="{98B16FD9-7B9D-4140-98A4-5E87DBBCA627}" dt="2023-11-19T06:29:07.675" v="413" actId="20577"/>
          <ac:spMkLst>
            <pc:docMk/>
            <pc:sldMk cId="0" sldId="296"/>
            <ac:spMk id="6" creationId="{00000000-0000-0000-0000-000000000000}"/>
          </ac:spMkLst>
        </pc:spChg>
      </pc:sldChg>
      <pc:sldChg chg="addSp modSp mod modAnim">
        <pc:chgData name="Sibel Sogukkanli" userId="033be79f8a08810b" providerId="LiveId" clId="{98B16FD9-7B9D-4140-98A4-5E87DBBCA627}" dt="2023-11-21T07:19:09.021" v="814"/>
        <pc:sldMkLst>
          <pc:docMk/>
          <pc:sldMk cId="0" sldId="297"/>
        </pc:sldMkLst>
        <pc:spChg chg="add mod">
          <ac:chgData name="Sibel Sogukkanli" userId="033be79f8a08810b" providerId="LiveId" clId="{98B16FD9-7B9D-4140-98A4-5E87DBBCA627}" dt="2023-11-21T07:18:10.650" v="799" actId="208"/>
          <ac:spMkLst>
            <pc:docMk/>
            <pc:sldMk cId="0" sldId="297"/>
            <ac:spMk id="3" creationId="{4F706ADA-2A9F-5E04-B3D9-180855BC8388}"/>
          </ac:spMkLst>
        </pc:spChg>
        <pc:spChg chg="add mod">
          <ac:chgData name="Sibel Sogukkanli" userId="033be79f8a08810b" providerId="LiveId" clId="{98B16FD9-7B9D-4140-98A4-5E87DBBCA627}" dt="2023-11-21T07:18:16.044" v="803" actId="1076"/>
          <ac:spMkLst>
            <pc:docMk/>
            <pc:sldMk cId="0" sldId="297"/>
            <ac:spMk id="4" creationId="{557C0CD7-58D3-58F8-E5D9-A4C5C6A34DA9}"/>
          </ac:spMkLst>
        </pc:spChg>
        <pc:spChg chg="add mod">
          <ac:chgData name="Sibel Sogukkanli" userId="033be79f8a08810b" providerId="LiveId" clId="{98B16FD9-7B9D-4140-98A4-5E87DBBCA627}" dt="2023-11-21T07:18:18.106" v="805" actId="948"/>
          <ac:spMkLst>
            <pc:docMk/>
            <pc:sldMk cId="0" sldId="297"/>
            <ac:spMk id="5" creationId="{8EAB776F-E654-1440-F6A1-88F2F0B3C6F4}"/>
          </ac:spMkLst>
        </pc:spChg>
        <pc:spChg chg="mod">
          <ac:chgData name="Sibel Sogukkanli" userId="033be79f8a08810b" providerId="LiveId" clId="{98B16FD9-7B9D-4140-98A4-5E87DBBCA627}" dt="2023-11-19T06:30:53.118" v="470" actId="20577"/>
          <ac:spMkLst>
            <pc:docMk/>
            <pc:sldMk cId="0" sldId="297"/>
            <ac:spMk id="12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3:59.618" v="636" actId="313"/>
          <ac:spMkLst>
            <pc:docMk/>
            <pc:sldMk cId="0" sldId="297"/>
            <ac:spMk id="15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19T06:30:16.078" v="462" actId="20577"/>
        <pc:sldMkLst>
          <pc:docMk/>
          <pc:sldMk cId="0" sldId="298"/>
        </pc:sldMkLst>
        <pc:spChg chg="mod">
          <ac:chgData name="Sibel Sogukkanli" userId="033be79f8a08810b" providerId="LiveId" clId="{98B16FD9-7B9D-4140-98A4-5E87DBBCA627}" dt="2023-11-19T06:29:11.994" v="417" actId="20577"/>
          <ac:spMkLst>
            <pc:docMk/>
            <pc:sldMk cId="0" sldId="298"/>
            <ac:spMk id="21" creationId="{00000000-0000-0000-0000-000000000000}"/>
          </ac:spMkLst>
        </pc:spChg>
        <pc:spChg chg="mod">
          <ac:chgData name="Sibel Sogukkanli" userId="033be79f8a08810b" providerId="LiveId" clId="{98B16FD9-7B9D-4140-98A4-5E87DBBCA627}" dt="2023-11-19T06:30:16.078" v="462" actId="20577"/>
          <ac:spMkLst>
            <pc:docMk/>
            <pc:sldMk cId="0" sldId="298"/>
            <ac:spMk id="23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19T05:57:24.794" v="127" actId="20577"/>
        <pc:sldMkLst>
          <pc:docMk/>
          <pc:sldMk cId="3759511586" sldId="299"/>
        </pc:sldMkLst>
        <pc:spChg chg="mod">
          <ac:chgData name="Sibel Sogukkanli" userId="033be79f8a08810b" providerId="LiveId" clId="{98B16FD9-7B9D-4140-98A4-5E87DBBCA627}" dt="2023-11-19T05:55:44.769" v="93" actId="20577"/>
          <ac:spMkLst>
            <pc:docMk/>
            <pc:sldMk cId="3759511586" sldId="299"/>
            <ac:spMk id="6" creationId="{00000000-0000-0000-0000-000000000000}"/>
          </ac:spMkLst>
        </pc:spChg>
        <pc:spChg chg="mod">
          <ac:chgData name="Sibel Sogukkanli" userId="033be79f8a08810b" providerId="LiveId" clId="{98B16FD9-7B9D-4140-98A4-5E87DBBCA627}" dt="2023-11-19T05:56:46.570" v="109" actId="6549"/>
          <ac:spMkLst>
            <pc:docMk/>
            <pc:sldMk cId="3759511586" sldId="299"/>
            <ac:spMk id="10" creationId="{00000000-0000-0000-0000-000000000000}"/>
          </ac:spMkLst>
        </pc:spChg>
        <pc:spChg chg="mod">
          <ac:chgData name="Sibel Sogukkanli" userId="033be79f8a08810b" providerId="LiveId" clId="{98B16FD9-7B9D-4140-98A4-5E87DBBCA627}" dt="2023-11-19T05:57:24.794" v="127" actId="20577"/>
          <ac:spMkLst>
            <pc:docMk/>
            <pc:sldMk cId="3759511586" sldId="299"/>
            <ac:spMk id="12" creationId="{00000000-0000-0000-0000-000000000000}"/>
          </ac:spMkLst>
        </pc:spChg>
        <pc:grpChg chg="mod">
          <ac:chgData name="Sibel Sogukkanli" userId="033be79f8a08810b" providerId="LiveId" clId="{98B16FD9-7B9D-4140-98A4-5E87DBBCA627}" dt="2023-11-19T05:56:49.973" v="110" actId="1076"/>
          <ac:grpSpMkLst>
            <pc:docMk/>
            <pc:sldMk cId="3759511586" sldId="299"/>
            <ac:grpSpMk id="2" creationId="{A2B76797-008F-A642-38F4-9021B31813D4}"/>
          </ac:grpSpMkLst>
        </pc:grpChg>
      </pc:sldChg>
      <pc:sldChg chg="modSp mod">
        <pc:chgData name="Sibel Sogukkanli" userId="033be79f8a08810b" providerId="LiveId" clId="{98B16FD9-7B9D-4140-98A4-5E87DBBCA627}" dt="2023-11-21T06:15:00.025" v="652" actId="20577"/>
        <pc:sldMkLst>
          <pc:docMk/>
          <pc:sldMk cId="4128342923" sldId="300"/>
        </pc:sldMkLst>
        <pc:spChg chg="mod">
          <ac:chgData name="Sibel Sogukkanli" userId="033be79f8a08810b" providerId="LiveId" clId="{98B16FD9-7B9D-4140-98A4-5E87DBBCA627}" dt="2023-11-19T06:17:58.367" v="311" actId="20577"/>
          <ac:spMkLst>
            <pc:docMk/>
            <pc:sldMk cId="4128342923" sldId="300"/>
            <ac:spMk id="2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5:00.025" v="652" actId="20577"/>
          <ac:spMkLst>
            <pc:docMk/>
            <pc:sldMk cId="4128342923" sldId="300"/>
            <ac:spMk id="5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6:14:05.175" v="638" actId="313"/>
        <pc:sldMkLst>
          <pc:docMk/>
          <pc:sldMk cId="1437761309" sldId="303"/>
        </pc:sldMkLst>
        <pc:spChg chg="mod">
          <ac:chgData name="Sibel Sogukkanli" userId="033be79f8a08810b" providerId="LiveId" clId="{98B16FD9-7B9D-4140-98A4-5E87DBBCA627}" dt="2023-11-19T06:30:42.071" v="466" actId="20577"/>
          <ac:spMkLst>
            <pc:docMk/>
            <pc:sldMk cId="1437761309" sldId="303"/>
            <ac:spMk id="5" creationId="{00000000-0000-0000-0000-000000000000}"/>
          </ac:spMkLst>
        </pc:spChg>
        <pc:spChg chg="mod">
          <ac:chgData name="Sibel Sogukkanli" userId="033be79f8a08810b" providerId="LiveId" clId="{98B16FD9-7B9D-4140-98A4-5E87DBBCA627}" dt="2023-11-21T06:14:05.175" v="638" actId="313"/>
          <ac:spMkLst>
            <pc:docMk/>
            <pc:sldMk cId="1437761309" sldId="303"/>
            <ac:spMk id="6" creationId="{00000000-0000-0000-0000-000000000000}"/>
          </ac:spMkLst>
        </pc:spChg>
      </pc:sldChg>
      <pc:sldChg chg="modSp mod">
        <pc:chgData name="Sibel Sogukkanli" userId="033be79f8a08810b" providerId="LiveId" clId="{98B16FD9-7B9D-4140-98A4-5E87DBBCA627}" dt="2023-11-21T07:20:31.480" v="824" actId="6549"/>
        <pc:sldMkLst>
          <pc:docMk/>
          <pc:sldMk cId="3448702690" sldId="304"/>
        </pc:sldMkLst>
        <pc:spChg chg="mod">
          <ac:chgData name="Sibel Sogukkanli" userId="033be79f8a08810b" providerId="LiveId" clId="{98B16FD9-7B9D-4140-98A4-5E87DBBCA627}" dt="2023-11-21T07:20:31.480" v="824" actId="6549"/>
          <ac:spMkLst>
            <pc:docMk/>
            <pc:sldMk cId="3448702690" sldId="304"/>
            <ac:spMk id="7" creationId="{00000000-0000-0000-0000-000000000000}"/>
          </ac:spMkLst>
        </pc:spChg>
      </pc:sldChg>
      <pc:sldChg chg="addSp delSp modSp add mod">
        <pc:chgData name="Sibel Sogukkanli" userId="033be79f8a08810b" providerId="LiveId" clId="{98B16FD9-7B9D-4140-98A4-5E87DBBCA627}" dt="2023-11-19T05:27:00.051" v="51" actId="1076"/>
        <pc:sldMkLst>
          <pc:docMk/>
          <pc:sldMk cId="2875902674" sldId="1590"/>
        </pc:sldMkLst>
        <pc:spChg chg="mod">
          <ac:chgData name="Sibel Sogukkanli" userId="033be79f8a08810b" providerId="LiveId" clId="{98B16FD9-7B9D-4140-98A4-5E87DBBCA627}" dt="2023-11-19T05:26:38.296" v="47" actId="20577"/>
          <ac:spMkLst>
            <pc:docMk/>
            <pc:sldMk cId="2875902674" sldId="1590"/>
            <ac:spMk id="12" creationId="{76936863-2C4D-B2E0-B922-B2E631FCF5B7}"/>
          </ac:spMkLst>
        </pc:spChg>
        <pc:picChg chg="add mod">
          <ac:chgData name="Sibel Sogukkanli" userId="033be79f8a08810b" providerId="LiveId" clId="{98B16FD9-7B9D-4140-98A4-5E87DBBCA627}" dt="2023-11-19T05:27:00.051" v="51" actId="1076"/>
          <ac:picMkLst>
            <pc:docMk/>
            <pc:sldMk cId="2875902674" sldId="1590"/>
            <ac:picMk id="3" creationId="{78EFB397-5CE4-D086-6EA3-F65C10388979}"/>
          </ac:picMkLst>
        </pc:picChg>
        <pc:picChg chg="del">
          <ac:chgData name="Sibel Sogukkanli" userId="033be79f8a08810b" providerId="LiveId" clId="{98B16FD9-7B9D-4140-98A4-5E87DBBCA627}" dt="2023-11-19T05:25:39.976" v="1" actId="478"/>
          <ac:picMkLst>
            <pc:docMk/>
            <pc:sldMk cId="2875902674" sldId="1590"/>
            <ac:picMk id="4" creationId="{D3E74829-E7E0-A309-492A-0C597947BDA8}"/>
          </ac:picMkLst>
        </pc:picChg>
      </pc:sldChg>
      <pc:sldChg chg="addSp delSp modSp add mod ord">
        <pc:chgData name="Sibel Sogukkanli" userId="033be79f8a08810b" providerId="LiveId" clId="{98B16FD9-7B9D-4140-98A4-5E87DBBCA627}" dt="2023-11-19T06:01:34.917" v="186"/>
        <pc:sldMkLst>
          <pc:docMk/>
          <pc:sldMk cId="212857138" sldId="1591"/>
        </pc:sldMkLst>
        <pc:spChg chg="del">
          <ac:chgData name="Sibel Sogukkanli" userId="033be79f8a08810b" providerId="LiveId" clId="{98B16FD9-7B9D-4140-98A4-5E87DBBCA627}" dt="2023-11-19T06:00:41.068" v="180" actId="478"/>
          <ac:spMkLst>
            <pc:docMk/>
            <pc:sldMk cId="212857138" sldId="1591"/>
            <ac:spMk id="3" creationId="{00000000-0000-0000-0000-000000000000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13" creationId="{6AD1E5BF-CDA1-4D5C-BA53-DC9CADAE5BF9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18" creationId="{5D0E6B37-5847-3CE4-95A0-BCB172A66F1A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22" creationId="{CA5AA9BA-4E6A-AD89-1057-3799130DC8D6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23" creationId="{C7A00121-5127-EC6D-6508-9B2505F6B5DF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33" creationId="{4960EA46-2271-81AA-3411-B46A409B2BA7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38" creationId="{B49124C3-974D-5FF5-6309-F165F50D57B2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44" creationId="{EEA2C188-94E8-2C29-4720-801FB3ED23E0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45" creationId="{79B2E344-D68E-4400-AAD2-F19F5B4B50AD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54" creationId="{BD24B1FF-FAF7-85BD-C126-3BCD24923728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55" creationId="{39301A68-5525-B592-AB31-D8136F0F3046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63" creationId="{CCA1A745-42AF-8311-43C6-3493D0A01712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68" creationId="{BF899A30-40E1-5E45-7746-63D6005FC70E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74" creationId="{39C6F6CA-0D02-4B46-71E8-D40BAA221D12}"/>
          </ac:spMkLst>
        </pc:spChg>
        <pc:spChg chg="mod">
          <ac:chgData name="Sibel Sogukkanli" userId="033be79f8a08810b" providerId="LiveId" clId="{98B16FD9-7B9D-4140-98A4-5E87DBBCA627}" dt="2023-11-19T06:00:42.032" v="181"/>
          <ac:spMkLst>
            <pc:docMk/>
            <pc:sldMk cId="212857138" sldId="1591"/>
            <ac:spMk id="79" creationId="{ABD1A06C-CE8A-4A75-5F64-467EC0D843AC}"/>
          </ac:spMkLst>
        </pc:spChg>
        <pc:grpChg chg="add del mod">
          <ac:chgData name="Sibel Sogukkanli" userId="033be79f8a08810b" providerId="LiveId" clId="{98B16FD9-7B9D-4140-98A4-5E87DBBCA627}" dt="2023-11-19T06:00:42.974" v="182"/>
          <ac:grpSpMkLst>
            <pc:docMk/>
            <pc:sldMk cId="212857138" sldId="1591"/>
            <ac:grpSpMk id="4" creationId="{0367379F-B3C6-EB37-899F-1D127FAE8991}"/>
          </ac:grpSpMkLst>
        </pc:grpChg>
        <pc:grpChg chg="mod">
          <ac:chgData name="Sibel Sogukkanli" userId="033be79f8a08810b" providerId="LiveId" clId="{98B16FD9-7B9D-4140-98A4-5E87DBBCA627}" dt="2023-11-19T06:00:42.032" v="181"/>
          <ac:grpSpMkLst>
            <pc:docMk/>
            <pc:sldMk cId="212857138" sldId="1591"/>
            <ac:grpSpMk id="7" creationId="{70A023E4-CE0C-587B-0AA4-78E562068CDF}"/>
          </ac:grpSpMkLst>
        </pc:grpChg>
        <pc:grpChg chg="mod">
          <ac:chgData name="Sibel Sogukkanli" userId="033be79f8a08810b" providerId="LiveId" clId="{98B16FD9-7B9D-4140-98A4-5E87DBBCA627}" dt="2023-11-19T06:00:42.032" v="181"/>
          <ac:grpSpMkLst>
            <pc:docMk/>
            <pc:sldMk cId="212857138" sldId="1591"/>
            <ac:grpSpMk id="8" creationId="{5B359F35-4B4D-EA27-C1D0-6C205EBA08F1}"/>
          </ac:grpSpMkLst>
        </pc:grp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9" creationId="{74BB5764-0E34-4E16-1DD3-368387F0276C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10" creationId="{2C9F8BB7-C8F0-FCCE-4D1C-9E7642A746C3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11" creationId="{655BBA67-2BF0-8989-F95D-66173857B96D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12" creationId="{DDDD0ACF-E64A-30CD-72BD-F7BCD394CAA6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15" creationId="{07CFED35-A99E-6E8B-0EBE-75F6D594FF06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21" creationId="{F18F40A6-0864-CF36-4C3A-3E326415E439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26" creationId="{D5ADF993-3A81-81A5-3F57-9A49BF818A7D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29" creationId="{CE21AAA8-BC84-CF78-7D4C-27B6675D55F7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31" creationId="{04B02B24-9B4E-2FE6-B5AB-BE7FD52E4E5D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32" creationId="{1666457F-60E0-4917-4CCE-93E8F61F0D39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35" creationId="{985839FC-C133-B130-2895-3FFA39572B0A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41" creationId="{C882C967-56D8-8F65-0B13-3C23E6609101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42" creationId="{2EEECE99-E253-DD88-0A01-BFCA46F2311C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43" creationId="{8324EF7D-B955-D720-50DB-52FAA576D0C6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48" creationId="{E89B42BE-29AF-B087-4AE0-8EA996DD9CFE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51" creationId="{FE7D9FAC-8E7C-4AA7-3C55-612C83AAF15C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53" creationId="{799E21CB-9AB1-E4D4-6085-D864622B1E08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58" creationId="{6775584A-E4AD-EF34-CA9D-96B00787031C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61" creationId="{A5251E6E-98B9-1370-F092-C1FA51FF07F2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65" creationId="{00EE2187-FC35-4525-191B-83F96BDBE27E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67" creationId="{706B2954-3586-FBCE-E8AA-5AC8E55CB7E3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70" creationId="{87836B43-171B-DCE3-CF97-21EABB6C4DF6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73" creationId="{C81705BE-E565-64B1-5D3D-5B62277E2D5B}"/>
          </ac:picMkLst>
        </pc:picChg>
        <pc:picChg chg="mod">
          <ac:chgData name="Sibel Sogukkanli" userId="033be79f8a08810b" providerId="LiveId" clId="{98B16FD9-7B9D-4140-98A4-5E87DBBCA627}" dt="2023-11-19T06:00:42.032" v="181"/>
          <ac:picMkLst>
            <pc:docMk/>
            <pc:sldMk cId="212857138" sldId="1591"/>
            <ac:picMk id="76" creationId="{D7CCDCB8-BD60-9CC5-2A00-38986C928430}"/>
          </ac:picMkLst>
        </pc:picChg>
        <pc:picChg chg="add mod">
          <ac:chgData name="Sibel Sogukkanli" userId="033be79f8a08810b" providerId="LiveId" clId="{98B16FD9-7B9D-4140-98A4-5E87DBBCA627}" dt="2023-11-19T06:00:46.090" v="184" actId="1076"/>
          <ac:picMkLst>
            <pc:docMk/>
            <pc:sldMk cId="212857138" sldId="1591"/>
            <ac:picMk id="95" creationId="{E098556A-2315-8E4B-8B37-AE58E8BD5364}"/>
          </ac:picMkLst>
        </pc:pic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14" creationId="{8A1014CD-7E4A-9FC6-F601-AB2360F28454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16" creationId="{116095C8-B2CA-5020-66C1-6131DC04ED86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17" creationId="{1F1125C4-B93E-62CB-CB62-AA1B9DB02594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19" creationId="{FDF59472-0044-3B8F-6431-9C47064ED620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20" creationId="{BDBC08CD-3518-0520-92C0-ADEB45D79C13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24" creationId="{0E65D52E-D2E2-7FF2-0850-390CC4CDDB73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25" creationId="{0762C6F7-34FB-563A-AB81-D655E97AD392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27" creationId="{C62880E3-3F0D-0018-D452-24794E49F8EB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28" creationId="{CDFAEF15-388A-3C36-E797-CB3D2EE32A71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30" creationId="{EEA9832F-5A57-C4CD-CFDA-622651A2E0AF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34" creationId="{D7F4F7D8-F81A-DC53-7888-752BB24B8C7C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36" creationId="{E1D19B59-C2C4-689C-CF44-C95797542FBC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37" creationId="{C158A471-4A41-A656-0D9E-E0180F9C4D3F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39" creationId="{A4981A08-8F1C-2472-AB1E-85CC68178AF8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40" creationId="{9852DDE1-2DF4-D20E-B0F7-E39806E3128E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46" creationId="{ABE6E4DF-2A19-D151-4534-9B8F3F6BCC6C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47" creationId="{E0D6655D-146A-30E9-FB98-F8180758D4F7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49" creationId="{3EB92810-F74E-2640-F1F5-2501B950FF02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50" creationId="{F1DF4F8C-F272-27D0-2BAF-53C19FA91A4A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52" creationId="{12A7AD25-0537-5EF9-F61F-DAC1C335DD55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56" creationId="{E64C74E3-8DB1-DE4F-DA72-50C5401857C7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57" creationId="{DB9097A6-071F-D547-E1B9-0477EEDE6ADA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59" creationId="{69C68ED1-0693-497B-9EDC-032ECB037E52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60" creationId="{689F5D26-E7C5-BF43-8081-2811207DE391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62" creationId="{4B2F58F6-83FA-0B79-8406-2EBA9931530C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64" creationId="{5DC374CB-5D53-5317-B8E8-D5F0625167F8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66" creationId="{EB2365A3-76BC-D5D9-772A-DF832DE0E0CA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69" creationId="{5D358967-E44D-BB3B-A0D5-E919C6F1107B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71" creationId="{5A21214E-3F34-A599-BBD0-DDA5F6E2713F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72" creationId="{BBCB439D-0A46-4914-6807-2F56285116E3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75" creationId="{3CA51986-59E5-B8AC-22E8-DCB9A8A6115B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77" creationId="{A6DC0D81-E202-4FEC-A971-DF1AC60BC353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78" creationId="{95BB4341-91A7-41B1-6E53-9B5B96C6F2EC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80" creationId="{CE66847A-BB5B-ABAC-5E62-3AF6121913BB}"/>
          </ac:cxnSpMkLst>
        </pc:cxnChg>
        <pc:cxnChg chg="mod">
          <ac:chgData name="Sibel Sogukkanli" userId="033be79f8a08810b" providerId="LiveId" clId="{98B16FD9-7B9D-4140-98A4-5E87DBBCA627}" dt="2023-11-19T06:00:42.032" v="181"/>
          <ac:cxnSpMkLst>
            <pc:docMk/>
            <pc:sldMk cId="212857138" sldId="1591"/>
            <ac:cxnSpMk id="81" creationId="{7789B787-8ED1-9B81-F962-19E4334B03B1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82" creationId="{5F3E2D65-1B49-8979-BF81-36CEAE15B3E5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83" creationId="{6B52B47A-EE99-03F7-341A-D44F6499D47B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84" creationId="{A51FBCED-BB9A-C620-2476-94CF32857E98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85" creationId="{3FF5F99F-36C4-140A-1F45-53309637E33E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86" creationId="{333549FF-686C-A51E-73C4-B1D58B440017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87" creationId="{4C0C3295-9906-1151-EE06-1967DE9103F7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88" creationId="{9A2573C7-FD04-1441-C867-82268DF0A607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89" creationId="{5ABF99F3-A0C4-EE06-C379-87375ABDA126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90" creationId="{219850D0-79E9-293E-0C8D-4D71BC559DCA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91" creationId="{174FEAD9-3C6F-570C-5022-831407071E52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92" creationId="{80D953BF-4C8D-C658-A76F-50E6841AE3E4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93" creationId="{EDC6158C-CC99-0135-67DA-13616CB5B24E}"/>
          </ac:cxnSpMkLst>
        </pc:cxnChg>
        <pc:cxnChg chg="add del mod">
          <ac:chgData name="Sibel Sogukkanli" userId="033be79f8a08810b" providerId="LiveId" clId="{98B16FD9-7B9D-4140-98A4-5E87DBBCA627}" dt="2023-11-19T06:00:42.974" v="182"/>
          <ac:cxnSpMkLst>
            <pc:docMk/>
            <pc:sldMk cId="212857138" sldId="1591"/>
            <ac:cxnSpMk id="94" creationId="{550352E6-AE8F-979C-E55B-2784FFC3896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0941-516D-4C3B-B1CF-E2A501BECFB1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55645-076D-4339-9E94-E6D06C021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75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55645-076D-4339-9E94-E6D06C021F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3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651BD-AC0D-4DF8-9EB3-38A79C93EF97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939975"/>
            <a:ext cx="6858000" cy="69249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7825" y="9944100"/>
            <a:ext cx="1736725" cy="276999"/>
          </a:xfrm>
        </p:spPr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68575" y="9944100"/>
            <a:ext cx="2417763" cy="276999"/>
          </a:xfrm>
        </p:spPr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38775" y="9944100"/>
            <a:ext cx="1736725" cy="276999"/>
          </a:xfrm>
        </p:spPr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8463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EAF8-7341-4F93-9DB7-0CACB9B2C047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703EE5-9B9B-A406-E1A3-D251B1F533CB}"/>
              </a:ext>
            </a:extLst>
          </p:cNvPr>
          <p:cNvSpPr txBox="1">
            <a:spLocks/>
          </p:cNvSpPr>
          <p:nvPr/>
        </p:nvSpPr>
        <p:spPr>
          <a:xfrm>
            <a:off x="499467" y="311379"/>
            <a:ext cx="8145066" cy="64651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700" dirty="0">
                <a:solidFill>
                  <a:srgbClr val="0070C0"/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مبانی و کاربردهای هوش مصنوعی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5711C5-6AC7-48E7-45C8-28EDA0F7C337}"/>
              </a:ext>
            </a:extLst>
          </p:cNvPr>
          <p:cNvSpPr txBox="1">
            <a:spLocks/>
          </p:cNvSpPr>
          <p:nvPr/>
        </p:nvSpPr>
        <p:spPr>
          <a:xfrm>
            <a:off x="1143000" y="3759806"/>
            <a:ext cx="6615113" cy="2574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500" dirty="0">
                <a:latin typeface="Vazir" panose="020B0604020202020204" pitchFamily="34" charset="-78"/>
                <a:cs typeface="Vazir" panose="020B0604020202020204" pitchFamily="34" charset="-78"/>
              </a:rPr>
              <a:t>مدرس: مهدی جوانمردی</a:t>
            </a:r>
          </a:p>
        </p:txBody>
      </p:sp>
      <p:pic>
        <p:nvPicPr>
          <p:cNvPr id="8" name="Picture 7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924C8799-705D-550C-0F3C-574377797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5"/>
          <a:stretch/>
        </p:blipFill>
        <p:spPr>
          <a:xfrm>
            <a:off x="6015667" y="4030179"/>
            <a:ext cx="364963" cy="35465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B53129-584D-1760-6551-8970D28A3E5A}"/>
              </a:ext>
            </a:extLst>
          </p:cNvPr>
          <p:cNvSpPr txBox="1">
            <a:spLocks/>
          </p:cNvSpPr>
          <p:nvPr/>
        </p:nvSpPr>
        <p:spPr>
          <a:xfrm>
            <a:off x="2754171" y="4149367"/>
            <a:ext cx="3392771" cy="318934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500" dirty="0">
                <a:latin typeface="Vazir" panose="020B0604020202020204" pitchFamily="34" charset="-78"/>
                <a:cs typeface="Vazir" panose="020B0604020202020204" pitchFamily="34" charset="-78"/>
              </a:rPr>
              <a:t>دانشکده مهندسی کامپیوتر دانشگاه صنعتی امیرکبیر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A230723-D5DF-A983-AFE3-A7148D6CB480}"/>
              </a:ext>
            </a:extLst>
          </p:cNvPr>
          <p:cNvSpPr txBox="1">
            <a:spLocks/>
          </p:cNvSpPr>
          <p:nvPr/>
        </p:nvSpPr>
        <p:spPr>
          <a:xfrm>
            <a:off x="3243744" y="4773664"/>
            <a:ext cx="2656513" cy="2574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825" dirty="0">
                <a:solidFill>
                  <a:schemeClr val="bg1">
                    <a:lumMod val="50000"/>
                  </a:schemeClr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(الهام گرفته از محتوای درس هوش مصنوعی دانشگاه برکلی)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6936863-2C4D-B2E0-B922-B2E631FCF5B7}"/>
              </a:ext>
            </a:extLst>
          </p:cNvPr>
          <p:cNvSpPr txBox="1">
            <a:spLocks/>
          </p:cNvSpPr>
          <p:nvPr/>
        </p:nvSpPr>
        <p:spPr>
          <a:xfrm>
            <a:off x="1143000" y="999184"/>
            <a:ext cx="6858000" cy="6465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700" dirty="0">
                <a:latin typeface="Vazir" panose="020B0604020202020204" pitchFamily="34" charset="-78"/>
                <a:cs typeface="Vazir" panose="020B0604020202020204" pitchFamily="34" charset="-78"/>
              </a:rPr>
              <a:t>فرایند تصمیم‌گیری مارکوف - 1 </a:t>
            </a:r>
            <a:r>
              <a:rPr lang="fa-IR" sz="1350" dirty="0">
                <a:latin typeface="Vazir" panose="020B0604020202020204" pitchFamily="34" charset="-78"/>
                <a:cs typeface="Vazir" panose="020B0604020202020204" pitchFamily="34" charset="-78"/>
              </a:rPr>
              <a:t>(فصل 17.1 الی 17.3)</a:t>
            </a:r>
            <a:endParaRPr lang="fa-IR" sz="2700" dirty="0">
              <a:latin typeface="Vazir" panose="020B0604020202020204" pitchFamily="34" charset="-78"/>
              <a:cs typeface="Vazir" panose="020B0604020202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FB397-5CE4-D086-6EA3-F65C103889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27213"/>
          <a:stretch/>
        </p:blipFill>
        <p:spPr>
          <a:xfrm>
            <a:off x="1843096" y="1339249"/>
            <a:ext cx="5457807" cy="23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2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8953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29650" y="4652441"/>
            <a:ext cx="20955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10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officeArt object" descr="کتاب مرجع"/>
          <p:cNvSpPr txBox="1"/>
          <p:nvPr/>
        </p:nvSpPr>
        <p:spPr>
          <a:xfrm>
            <a:off x="2731579" y="156954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مثال: مسابقه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 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92" y="1166885"/>
            <a:ext cx="7700908" cy="3547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790575" y="1275702"/>
            <a:ext cx="7558104" cy="288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893445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11</a:t>
            </a:r>
          </a:p>
        </p:txBody>
      </p:sp>
      <p:sp>
        <p:nvSpPr>
          <p:cNvPr id="6" name="officeArt object" descr="کتاب مرجع"/>
          <p:cNvSpPr txBox="1"/>
          <p:nvPr/>
        </p:nvSpPr>
        <p:spPr>
          <a:xfrm>
            <a:off x="2709077" y="123478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درخت جستجوی مسابقه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2485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12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officeArt object" descr="کتاب مرجع"/>
          <p:cNvSpPr txBox="1"/>
          <p:nvPr/>
        </p:nvSpPr>
        <p:spPr>
          <a:xfrm>
            <a:off x="2711450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درخت جستجوی 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MDP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5536" y="1008921"/>
            <a:ext cx="8443664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هر حالت در </a:t>
            </a:r>
            <a:r>
              <a:rPr lang="en-US" sz="1400" dirty="0">
                <a:solidFill>
                  <a:srgbClr val="0070C0"/>
                </a:solidFill>
                <a:latin typeface="Roboto" panose="020B0604020202020204" charset="0"/>
                <a:ea typeface="Roboto" panose="020B0604020202020204" charset="0"/>
                <a:cs typeface="Vazir" panose="020B0603030804020204" pitchFamily="34" charset="-78"/>
              </a:rPr>
              <a:t>MDP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یک درخت جستجو مشابه </a:t>
            </a:r>
            <a:r>
              <a:rPr lang="en-US" sz="1400" dirty="0">
                <a:solidFill>
                  <a:srgbClr val="0070C0"/>
                </a:solidFill>
                <a:latin typeface="Roboto"/>
                <a:ea typeface="Helvetica Neue"/>
                <a:cs typeface="Vazir" panose="020B0603030804020204" pitchFamily="34" charset="-78"/>
              </a:rPr>
              <a:t>Expectimax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 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را نمایش می دهد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EB1A62-57FF-EAE1-DC3A-49EB36EF3E54}"/>
              </a:ext>
            </a:extLst>
          </p:cNvPr>
          <p:cNvGrpSpPr/>
          <p:nvPr/>
        </p:nvGrpSpPr>
        <p:grpSpPr>
          <a:xfrm>
            <a:off x="-62818" y="1627690"/>
            <a:ext cx="8768668" cy="2734765"/>
            <a:chOff x="221936" y="1512750"/>
            <a:chExt cx="7892393" cy="246147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942" y="1512750"/>
              <a:ext cx="5944115" cy="246147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3784" y="1695974"/>
              <a:ext cx="1140545" cy="78424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36" y="1826795"/>
              <a:ext cx="2592288" cy="1833382"/>
            </a:xfrm>
            <a:prstGeom prst="rect">
              <a:avLst/>
            </a:prstGeom>
          </p:spPr>
        </p:pic>
        <p:sp>
          <p:nvSpPr>
            <p:cNvPr id="25" name="Text Box 2"/>
            <p:cNvSpPr txBox="1">
              <a:spLocks noChangeArrowheads="1"/>
            </p:cNvSpPr>
            <p:nvPr/>
          </p:nvSpPr>
          <p:spPr bwMode="auto">
            <a:xfrm>
              <a:off x="5796136" y="1869655"/>
              <a:ext cx="864096" cy="436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FF"/>
                  </a:solidFill>
                  <a:effectLst/>
                  <a:latin typeface="Vazir" panose="020B0603030804020204" pitchFamily="34" charset="-78"/>
                  <a:ea typeface="Arial Unicode MS"/>
                </a:rPr>
                <a:t> </a:t>
              </a:r>
              <a:r>
                <a:rPr lang="en-US" sz="1200" dirty="0">
                  <a:solidFill>
                    <a:srgbClr val="0000FF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 S </a:t>
              </a:r>
              <a:r>
                <a:rPr lang="fa-IR" sz="1200" dirty="0">
                  <a:solidFill>
                    <a:srgbClr val="0000FF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یک </a:t>
              </a:r>
              <a:r>
                <a:rPr lang="fa-IR" sz="1200" b="1" dirty="0">
                  <a:solidFill>
                    <a:srgbClr val="0000FF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حالت</a:t>
              </a:r>
              <a:r>
                <a:rPr lang="fa-IR" sz="1200" dirty="0">
                  <a:solidFill>
                    <a:srgbClr val="0000FF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 است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</p:txBody>
        </p:sp>
        <p:sp>
          <p:nvSpPr>
            <p:cNvPr id="26" name="Text Box 2"/>
            <p:cNvSpPr txBox="1">
              <a:spLocks noChangeArrowheads="1"/>
            </p:cNvSpPr>
            <p:nvPr/>
          </p:nvSpPr>
          <p:spPr bwMode="auto">
            <a:xfrm>
              <a:off x="4899112" y="2611069"/>
              <a:ext cx="2147672" cy="606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fa-IR" sz="120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به </a:t>
              </a:r>
              <a:r>
                <a:rPr lang="en-US" sz="1200" dirty="0">
                  <a:solidFill>
                    <a:srgbClr val="C0000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(</a:t>
              </a:r>
              <a:r>
                <a:rPr lang="en-US" sz="1200" dirty="0" err="1">
                  <a:solidFill>
                    <a:srgbClr val="C0000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s,a,s</a:t>
              </a:r>
              <a:r>
                <a:rPr lang="en-US" sz="1200" dirty="0">
                  <a:solidFill>
                    <a:srgbClr val="C0000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’)</a:t>
              </a:r>
              <a:r>
                <a:rPr lang="fa-IR" sz="1200" dirty="0">
                  <a:solidFill>
                    <a:srgbClr val="C0000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 یک انتقال و یا </a:t>
              </a:r>
              <a:r>
                <a:rPr lang="fa-IR" sz="120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تغییر حالت می گویند</a:t>
              </a:r>
            </a:p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C0000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T (s, a, s’) = P (</a:t>
              </a:r>
              <a:r>
                <a:rPr lang="en-US" sz="1200" dirty="0" err="1">
                  <a:solidFill>
                    <a:srgbClr val="C0000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s’|s</a:t>
              </a:r>
              <a:r>
                <a:rPr lang="en-US" sz="1200" dirty="0">
                  <a:solidFill>
                    <a:srgbClr val="C0000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, a)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C0000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R (s, a, s’)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</p:txBody>
        </p:sp>
        <p:sp>
          <p:nvSpPr>
            <p:cNvPr id="27" name="Text Box 2"/>
            <p:cNvSpPr txBox="1">
              <a:spLocks noChangeArrowheads="1"/>
            </p:cNvSpPr>
            <p:nvPr/>
          </p:nvSpPr>
          <p:spPr bwMode="auto">
            <a:xfrm>
              <a:off x="2042262" y="2543158"/>
              <a:ext cx="1057098" cy="4864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B05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(s, a) </a:t>
              </a:r>
              <a:r>
                <a:rPr lang="fa-IR" sz="1200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یک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fa-IR" sz="1200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حالت </a:t>
              </a:r>
              <a:r>
                <a:rPr lang="en-US" sz="1200" dirty="0">
                  <a:solidFill>
                    <a:srgbClr val="00B050"/>
                  </a:solidFill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q</a:t>
              </a:r>
              <a:r>
                <a:rPr lang="fa-IR" sz="1200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 است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3445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11</a:t>
            </a:r>
          </a:p>
        </p:txBody>
      </p:sp>
      <p:sp>
        <p:nvSpPr>
          <p:cNvPr id="6" name="officeArt object" descr="کتاب مرجع"/>
          <p:cNvSpPr txBox="1"/>
          <p:nvPr/>
        </p:nvSpPr>
        <p:spPr>
          <a:xfrm>
            <a:off x="2709077" y="123478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درخت جستجوی مسابقه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098556A-2315-8E4B-8B37-AE58E8BD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966"/>
            <a:ext cx="9144000" cy="37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13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officeArt object" descr="کتاب مرجع"/>
          <p:cNvSpPr txBox="1"/>
          <p:nvPr/>
        </p:nvSpPr>
        <p:spPr>
          <a:xfrm>
            <a:off x="2483768" y="195486"/>
            <a:ext cx="41783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سودمندی‌های دنباله‌ها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32485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17" y="1038920"/>
            <a:ext cx="5194365" cy="36736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53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14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officeArt object" descr="کتاب مرجع"/>
          <p:cNvSpPr txBox="1"/>
          <p:nvPr/>
        </p:nvSpPr>
        <p:spPr>
          <a:xfrm>
            <a:off x="2711450" y="240112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سودمندی‌های دنباله‌ها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7200" y="1785358"/>
            <a:ext cx="4572000" cy="1989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عامل باید کدام دنباله از پاداش‌ها را ترجیح دهد؟</a:t>
            </a: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r" rtl="1">
              <a:lnSpc>
                <a:spcPct val="120000"/>
              </a:lnSpc>
              <a:spcAft>
                <a:spcPts val="1200"/>
              </a:spcAft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 </a:t>
            </a: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کمتر یا بیشتر؟	</a:t>
            </a:r>
            <a:r>
              <a:rPr lang="en-US" sz="1400" dirty="0">
                <a:latin typeface="Vazir" panose="020B0603030804020204" pitchFamily="34" charset="-78"/>
                <a:ea typeface="Helvetica Neue"/>
                <a:cs typeface="Helvetica Neue"/>
              </a:rPr>
              <a:t> [1, 2, 2]  </a:t>
            </a:r>
            <a:r>
              <a:rPr lang="ar-SA" sz="1400" dirty="0">
                <a:latin typeface="Helvetica Neue"/>
                <a:ea typeface="Helvetica Neue"/>
                <a:cs typeface="Vazir" panose="020B0603030804020204" pitchFamily="34" charset="-78"/>
              </a:rPr>
              <a:t>یا  </a:t>
            </a:r>
            <a:r>
              <a:rPr lang="en-US" sz="1400" dirty="0">
                <a:latin typeface="Vazir" panose="020B0603030804020204" pitchFamily="34" charset="-78"/>
                <a:ea typeface="Helvetica Neue"/>
                <a:cs typeface="Helvetica Neue"/>
              </a:rPr>
              <a:t> [2, 3, 4]</a:t>
            </a:r>
            <a:endParaRPr lang="en-US" sz="1400" dirty="0">
              <a:latin typeface="Helvetica Neue"/>
              <a:ea typeface="Helvetica Neue"/>
              <a:cs typeface="Helvetica Neue"/>
            </a:endParaRPr>
          </a:p>
          <a:p>
            <a:pPr algn="r" rtl="1">
              <a:lnSpc>
                <a:spcPct val="120000"/>
              </a:lnSpc>
              <a:spcAft>
                <a:spcPts val="1200"/>
              </a:spcAft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 </a:t>
            </a: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حالا یا بعدا؟ 	</a:t>
            </a:r>
            <a:r>
              <a:rPr lang="en-US" sz="1400" dirty="0">
                <a:latin typeface="Vazir" panose="020B0603030804020204" pitchFamily="34" charset="-78"/>
                <a:ea typeface="Helvetica Neue"/>
                <a:cs typeface="Helvetica Neue"/>
              </a:rPr>
              <a:t>[0, 0, 1]</a:t>
            </a:r>
            <a:r>
              <a:rPr lang="ar-SA" sz="1400" dirty="0">
                <a:latin typeface="Helvetica Neue"/>
                <a:ea typeface="Helvetica Neue"/>
                <a:cs typeface="Vazir" panose="020B0603030804020204" pitchFamily="34" charset="-78"/>
              </a:rPr>
              <a:t>  یا  </a:t>
            </a:r>
            <a:r>
              <a:rPr lang="en-US" sz="1400" dirty="0">
                <a:latin typeface="Vazir" panose="020B0603030804020204" pitchFamily="34" charset="-78"/>
                <a:ea typeface="Helvetica Neue"/>
                <a:cs typeface="Helvetica Neue"/>
              </a:rPr>
              <a:t> [1, 0, 0]</a:t>
            </a:r>
            <a:endParaRPr lang="en-US" sz="1400" dirty="0">
              <a:ln>
                <a:noFill/>
              </a:ln>
              <a:effectLst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7" y="1452188"/>
            <a:ext cx="3953317" cy="2795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15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officeArt object" descr="کتاب مرجع"/>
          <p:cNvSpPr txBox="1"/>
          <p:nvPr/>
        </p:nvSpPr>
        <p:spPr>
          <a:xfrm>
            <a:off x="2119045" y="229334"/>
            <a:ext cx="47929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تخفیف 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دادن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222" y="1232446"/>
            <a:ext cx="8515672" cy="1164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منطقی است که مجموع پاداش‌ها بیشینه شود</a:t>
            </a: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همچنین منطقی است که پاداش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‌</a:t>
            </a: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های الان به پاداش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‌</a:t>
            </a: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های آینده ترجیح داده شوند</a:t>
            </a: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یک راه حل: ارزش پاداش‌ها نمایی تخفیف یابد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BAB961-437D-26DC-A669-A7C35E97B14E}"/>
              </a:ext>
            </a:extLst>
          </p:cNvPr>
          <p:cNvGrpSpPr/>
          <p:nvPr/>
        </p:nvGrpSpPr>
        <p:grpSpPr>
          <a:xfrm>
            <a:off x="1833291" y="2615382"/>
            <a:ext cx="5364487" cy="2298784"/>
            <a:chOff x="2267744" y="2571750"/>
            <a:chExt cx="5364487" cy="22987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6DE2CA-F81C-A770-C155-46F833F8A892}"/>
                </a:ext>
              </a:extLst>
            </p:cNvPr>
            <p:cNvGrpSpPr/>
            <p:nvPr/>
          </p:nvGrpSpPr>
          <p:grpSpPr>
            <a:xfrm>
              <a:off x="2267744" y="2571750"/>
              <a:ext cx="5364487" cy="2298784"/>
              <a:chOff x="2267744" y="2571750"/>
              <a:chExt cx="5364487" cy="229878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002" b="38293"/>
              <a:stretch/>
            </p:blipFill>
            <p:spPr>
              <a:xfrm>
                <a:off x="2267744" y="2571750"/>
                <a:ext cx="5364487" cy="1164935"/>
              </a:xfrm>
              <a:prstGeom prst="rect">
                <a:avLst/>
              </a:prstGeom>
            </p:spPr>
          </p:pic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2608229" y="4172690"/>
                <a:ext cx="1199505" cy="40703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r" rt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sz="1400" dirty="0">
                    <a:effectLst/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ارزش فعلی</a:t>
                </a:r>
                <a:endParaRPr lang="en-US" sz="1200" dirty="0">
                  <a:effectLst/>
                  <a:latin typeface="Times New Roman" panose="02020603050405020304" pitchFamily="18" charset="0"/>
                  <a:ea typeface="Arial Unicode MS"/>
                </a:endParaRPr>
              </a:p>
            </p:txBody>
          </p:sp>
          <p:sp>
            <p:nvSpPr>
              <p:cNvPr id="17" name="Text Box 2"/>
              <p:cNvSpPr txBox="1">
                <a:spLocks noChangeArrowheads="1"/>
              </p:cNvSpPr>
              <p:nvPr/>
            </p:nvSpPr>
            <p:spPr bwMode="auto">
              <a:xfrm>
                <a:off x="4199157" y="4163779"/>
                <a:ext cx="1520825" cy="70675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r" rt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sz="1400" dirty="0">
                    <a:effectLst/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ارزش در گام بعدی </a:t>
                </a:r>
                <a:endParaRPr lang="en-US" sz="1200" dirty="0">
                  <a:effectLst/>
                  <a:latin typeface="Times New Roman" panose="02020603050405020304" pitchFamily="18" charset="0"/>
                  <a:ea typeface="Arial Unicode MS"/>
                </a:endParaRPr>
              </a:p>
            </p:txBody>
          </p:sp>
          <p:sp>
            <p:nvSpPr>
              <p:cNvPr id="18" name="Text Box 2"/>
              <p:cNvSpPr txBox="1">
                <a:spLocks noChangeArrowheads="1"/>
              </p:cNvSpPr>
              <p:nvPr/>
            </p:nvSpPr>
            <p:spPr bwMode="auto">
              <a:xfrm>
                <a:off x="5719982" y="4172690"/>
                <a:ext cx="1732543" cy="40703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r" rt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sz="1400">
                    <a:effectLst/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ارزش در دو گام بعد</a:t>
                </a:r>
                <a:endParaRPr lang="en-US" sz="1200">
                  <a:effectLst/>
                  <a:latin typeface="Times New Roman" panose="02020603050405020304" pitchFamily="18" charset="0"/>
                  <a:ea typeface="Arial Unicode MS"/>
                </a:endParaRPr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4295" y="3675184"/>
              <a:ext cx="3888432" cy="339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16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officeArt object" descr="کتاب مرجع"/>
          <p:cNvSpPr txBox="1"/>
          <p:nvPr/>
        </p:nvSpPr>
        <p:spPr>
          <a:xfrm>
            <a:off x="2711450" y="133129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تخفیف دادن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67818" y="1122875"/>
            <a:ext cx="6338032" cy="3352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چگونه تخفیف بدهیم؟</a:t>
            </a:r>
            <a:endParaRPr lang="en-US" sz="12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"/>
            </a:pPr>
            <a:r>
              <a:rPr lang="ar-SA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هر بار که یک سطح پایین می رویم، ضریب تخفیف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971550"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 </a:t>
            </a:r>
            <a:r>
              <a:rPr lang="ar-SA" sz="1300" dirty="0">
                <a:latin typeface="Times New Roman" panose="02020603050405020304" pitchFamily="18" charset="0"/>
                <a:ea typeface="Arial Unicode MS"/>
                <a:cs typeface="Dubai Medium" panose="020B0603030403030204" pitchFamily="34" charset="-78"/>
              </a:rPr>
              <a:t>را</a:t>
            </a:r>
            <a:r>
              <a:rPr lang="ar-SA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300" dirty="0">
                <a:latin typeface="Times New Roman" panose="02020603050405020304" pitchFamily="18" charset="0"/>
                <a:ea typeface="Arial Unicode MS"/>
                <a:cs typeface="Dubai Medium" panose="020B0603030403030204" pitchFamily="34" charset="-78"/>
              </a:rPr>
              <a:t>یک</a:t>
            </a:r>
            <a:r>
              <a:rPr lang="ar-SA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300" dirty="0">
                <a:latin typeface="Times New Roman" panose="02020603050405020304" pitchFamily="18" charset="0"/>
                <a:ea typeface="Arial Unicode MS"/>
                <a:cs typeface="Dubai Medium" panose="020B0603030403030204" pitchFamily="34" charset="-78"/>
              </a:rPr>
              <a:t>بار</a:t>
            </a:r>
            <a:r>
              <a:rPr lang="ar-SA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ضرب می کنیم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چرا باید تخفیف دهیم؟</a:t>
            </a:r>
            <a:r>
              <a:rPr lang="ar-SA" sz="1200" dirty="0">
                <a:latin typeface="Times New Roman" panose="02020603050405020304" pitchFamily="18" charset="0"/>
                <a:ea typeface="Arial Unicode MS"/>
              </a:rPr>
              <a:t> </a:t>
            </a:r>
            <a:endParaRPr lang="en-US" sz="12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ar-SA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پاداش</a:t>
            </a: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های فوری احتمالا سودمندی بالاتری نسبت به 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914400"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پاداش</a:t>
            </a: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های دارای تأخیر دارند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همچنین کمک می کند الگوریتم‌ها همگرا شوند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مثال: تخفیف 0.5</a:t>
            </a:r>
            <a:endParaRPr lang="en-US" sz="12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</a:rPr>
              <a:t>U([1,2,3]) = 1*1 + 0.5*2 + 0.25*3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</a:rPr>
              <a:t>U([1,2,3]) &lt; U([3,2,1])</a:t>
            </a:r>
            <a:endParaRPr lang="en-US" sz="13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C62558-77A2-7F3C-2B6E-1A22E4BCD0E0}"/>
              </a:ext>
            </a:extLst>
          </p:cNvPr>
          <p:cNvGrpSpPr/>
          <p:nvPr/>
        </p:nvGrpSpPr>
        <p:grpSpPr>
          <a:xfrm>
            <a:off x="251520" y="1267022"/>
            <a:ext cx="3767402" cy="3208694"/>
            <a:chOff x="58757" y="1194948"/>
            <a:chExt cx="3767402" cy="320869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6741" y="1194948"/>
              <a:ext cx="2229418" cy="32086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57" y="1440374"/>
              <a:ext cx="1537984" cy="85305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21" y="2602820"/>
              <a:ext cx="1152128" cy="73077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377" y="3534594"/>
              <a:ext cx="1203675" cy="631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32485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17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officeArt object" descr="کتاب مرجع"/>
          <p:cNvSpPr txBox="1"/>
          <p:nvPr/>
        </p:nvSpPr>
        <p:spPr>
          <a:xfrm>
            <a:off x="2711450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اولویت ایستا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58658" y="1023783"/>
            <a:ext cx="2680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قضیه: برای </a:t>
            </a:r>
            <a:r>
              <a:rPr lang="ar-SA" sz="1400" dirty="0">
                <a:solidFill>
                  <a:srgbClr val="C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اولویت‌های ایستا</a:t>
            </a:r>
            <a:r>
              <a:rPr lang="ar-SA" sz="14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: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451318"/>
            <a:ext cx="3096260" cy="11049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45250" y="2710666"/>
            <a:ext cx="5593950" cy="598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آنگاه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اگر</a:t>
            </a: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سودمندی‌ها 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بصورت زیر تعریف شود ویژگی ایستایی اولویت حفظ می‌شود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B6FA82-0DE8-5E08-B684-84D091777DDB}"/>
              </a:ext>
            </a:extLst>
          </p:cNvPr>
          <p:cNvGrpSpPr/>
          <p:nvPr/>
        </p:nvGrpSpPr>
        <p:grpSpPr>
          <a:xfrm>
            <a:off x="1933332" y="3318207"/>
            <a:ext cx="6905868" cy="836383"/>
            <a:chOff x="1968272" y="3140024"/>
            <a:chExt cx="6905868" cy="836383"/>
          </a:xfrm>
        </p:grpSpPr>
        <p:sp>
          <p:nvSpPr>
            <p:cNvPr id="19" name="Rectangle 18"/>
            <p:cNvSpPr/>
            <p:nvPr/>
          </p:nvSpPr>
          <p:spPr>
            <a:xfrm>
              <a:off x="4302140" y="3140024"/>
              <a:ext cx="4572000" cy="8363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742950" marR="0" lvl="1" indent="-285750" algn="r" rtl="1">
                <a:lnSpc>
                  <a:spcPct val="120000"/>
                </a:lnSpc>
                <a:spcBef>
                  <a:spcPts val="0"/>
                </a:spcBef>
                <a:spcAft>
                  <a:spcPts val="1200"/>
                </a:spcAft>
                <a:buSzPts val="1400"/>
                <a:buFont typeface="Wingdings" panose="05000000000000000000" pitchFamily="2" charset="2"/>
                <a:buChar char=""/>
              </a:pPr>
              <a:r>
                <a:rPr lang="ar-SA" sz="1300" dirty="0">
                  <a:solidFill>
                    <a:srgbClr val="000000"/>
                  </a:solidFill>
                  <a:latin typeface="Helvetica Neue"/>
                  <a:ea typeface="Helvetica Neue"/>
                  <a:cs typeface="Vazir" panose="020B0603030804020204" pitchFamily="34" charset="-78"/>
                </a:rPr>
                <a:t>سودمندی جمع شونده:</a:t>
              </a:r>
              <a:r>
                <a:rPr lang="ar-SA" sz="130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</a:rPr>
                <a:t> </a:t>
              </a:r>
              <a:endParaRPr lang="en-US" sz="13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endParaRPr>
            </a:p>
            <a:p>
              <a:pPr marL="742950" marR="0" lvl="1" indent="-285750" algn="r" rtl="1">
                <a:lnSpc>
                  <a:spcPct val="200000"/>
                </a:lnSpc>
                <a:spcBef>
                  <a:spcPts val="0"/>
                </a:spcBef>
                <a:spcAft>
                  <a:spcPts val="1200"/>
                </a:spcAft>
                <a:buSzPts val="1400"/>
                <a:buFont typeface="Wingdings" panose="05000000000000000000" pitchFamily="2" charset="2"/>
                <a:buChar char=""/>
              </a:pPr>
              <a:r>
                <a:rPr lang="ar-SA" sz="1300" dirty="0">
                  <a:solidFill>
                    <a:srgbClr val="000000"/>
                  </a:solidFill>
                  <a:latin typeface="Helvetica Neue"/>
                  <a:ea typeface="Helvetica Neue"/>
                  <a:cs typeface="Vazir" panose="020B0603030804020204" pitchFamily="34" charset="-78"/>
                </a:rPr>
                <a:t>سودمندی تخفیفی:</a:t>
              </a:r>
              <a:r>
                <a:rPr lang="ar-SA" sz="130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</a:rPr>
                <a:t> </a:t>
              </a:r>
              <a:endParaRPr lang="en-US" sz="13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</a:endParaRPr>
            </a:p>
          </p:txBody>
        </p:sp>
        <p:pic>
          <p:nvPicPr>
            <p:cNvPr id="22" name="Picture 21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184581"/>
              <a:ext cx="3726180" cy="339725"/>
            </a:xfrm>
            <a:prstGeom prst="rect">
              <a:avLst/>
            </a:prstGeom>
          </p:spPr>
        </p:pic>
        <p:pic>
          <p:nvPicPr>
            <p:cNvPr id="23" name="Picture 22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272" y="3678754"/>
              <a:ext cx="3895725" cy="28003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464"/>
            <a:ext cx="3366435" cy="23808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8953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18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officeArt object" descr="کتاب مرجع"/>
          <p:cNvSpPr txBox="1"/>
          <p:nvPr/>
        </p:nvSpPr>
        <p:spPr>
          <a:xfrm>
            <a:off x="72390" y="195486"/>
            <a:ext cx="899922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3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آزمونک: تخفیف دادن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2693" y="976572"/>
            <a:ext cx="7992888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 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با فرض:</a:t>
            </a:r>
            <a:r>
              <a:rPr lang="fa-IR" sz="1400" dirty="0">
                <a:latin typeface="Times New Roman" panose="02020603050405020304" pitchFamily="18" charset="0"/>
                <a:ea typeface="Arial Unicode MS"/>
              </a:rPr>
              <a:t> </a:t>
            </a:r>
          </a:p>
          <a:p>
            <a:pPr algn="r" rtl="1">
              <a:lnSpc>
                <a:spcPct val="200000"/>
              </a:lnSpc>
            </a:pP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800100" lvl="1" indent="-342900" algn="r" rtl="1">
              <a:lnSpc>
                <a:spcPct val="200000"/>
              </a:lnSpc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اعمال: شرق ، غرب و خروج</a:t>
            </a:r>
            <a:r>
              <a:rPr lang="en-US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(فقط از طریق حالت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های خروج </a:t>
            </a:r>
            <a:r>
              <a:rPr lang="en-US" sz="1400" dirty="0">
                <a:latin typeface="Vazir" panose="020B0603030804020204" pitchFamily="34" charset="-78"/>
                <a:ea typeface="Arial Unicode MS"/>
              </a:rPr>
              <a:t>a</a:t>
            </a:r>
            <a:r>
              <a:rPr lang="fa-IR" sz="1400" dirty="0">
                <a:latin typeface="Vazir" panose="020B0603030804020204" pitchFamily="34" charset="-78"/>
                <a:ea typeface="Arial Unicode MS"/>
              </a:rPr>
              <a:t> </a:t>
            </a: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و</a:t>
            </a:r>
            <a:r>
              <a:rPr lang="fa-IR" sz="1400" dirty="0">
                <a:latin typeface="Vazir" panose="020B0603030804020204" pitchFamily="34" charset="-78"/>
                <a:ea typeface="Arial Unicode MS"/>
              </a:rPr>
              <a:t> </a:t>
            </a:r>
            <a:r>
              <a:rPr lang="en-US" sz="1400" dirty="0">
                <a:latin typeface="Vazir" panose="020B0603030804020204" pitchFamily="34" charset="-78"/>
                <a:ea typeface="Arial Unicode MS"/>
              </a:rPr>
              <a:t>e</a:t>
            </a:r>
            <a:r>
              <a:rPr lang="ar-SA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)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800100" lvl="1" indent="-342900" algn="r" rtl="1">
              <a:lnSpc>
                <a:spcPct val="200000"/>
              </a:lnSpc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انتقال:</a:t>
            </a:r>
            <a:r>
              <a:rPr lang="en-US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قطعی</a:t>
            </a: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"/>
            </a:pP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آزمونک 1: برای ضریب </a:t>
            </a: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Arial Unicode MS"/>
              </a:rPr>
              <a:t>γ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</a:rPr>
              <a:t> = 1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سیاست بهینه چیست؟</a:t>
            </a:r>
            <a:r>
              <a:rPr lang="fa-IR" sz="1400" dirty="0">
                <a:latin typeface="Times New Roman" panose="02020603050405020304" pitchFamily="18" charset="0"/>
                <a:ea typeface="Arial Unicode MS"/>
              </a:rPr>
              <a:t> 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آزمونک 2: برای ضریب </a:t>
            </a: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Arial Unicode MS"/>
              </a:rPr>
              <a:t>γ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</a:rPr>
              <a:t> = 0.1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سیاست بهینه چیست؟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آزمونک 3: برای چه </a:t>
            </a: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Arial Unicode MS"/>
              </a:rPr>
              <a:t>γ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وقتی در 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</a:rPr>
              <a:t>d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هستیم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Calibri" panose="020F0502020204030204" pitchFamily="34" charset="0"/>
              </a:rPr>
              <a:t> 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غرب و شرق به یک اندازه خوب هستند؟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077443"/>
            <a:ext cx="2120900" cy="63754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207867"/>
            <a:ext cx="1723651" cy="8750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4943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29650" y="4652441"/>
            <a:ext cx="209550" cy="164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officeArt object" descr="کتاب مرجع"/>
          <p:cNvSpPr txBox="1"/>
          <p:nvPr/>
        </p:nvSpPr>
        <p:spPr>
          <a:xfrm>
            <a:off x="2707914" y="18140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جستجوی غیر قطعی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7" y="1027669"/>
            <a:ext cx="5302245" cy="37499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58" y="2859782"/>
            <a:ext cx="3964940" cy="58864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17808" y="992007"/>
            <a:ext cx="8388042" cy="3460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1400" dirty="0">
                <a:solidFill>
                  <a:srgbClr val="0070C0"/>
                </a:solidFill>
                <a:ea typeface="Helvetica Neue"/>
                <a:cs typeface="Vazir" panose="020B0603030804020204" pitchFamily="34" charset="-78"/>
              </a:rPr>
              <a:t>مشکل: اگر بازی تا ابد ادامه داشته باشد چه می شود؟</a:t>
            </a:r>
            <a:r>
              <a:rPr lang="fa-IR" sz="1400" dirty="0">
                <a:solidFill>
                  <a:srgbClr val="0070C0"/>
                </a:solidFill>
                <a:ea typeface="Helvetica Neue"/>
                <a:cs typeface="Vazir" panose="020B0603030804020204" pitchFamily="34" charset="-78"/>
              </a:rPr>
              <a:t> </a:t>
            </a:r>
            <a:r>
              <a:rPr lang="ar-SA" sz="1400" dirty="0">
                <a:solidFill>
                  <a:srgbClr val="0070C0"/>
                </a:solidFill>
                <a:ea typeface="Helvetica Neue"/>
                <a:cs typeface="Vazir" panose="020B0603030804020204" pitchFamily="34" charset="-78"/>
              </a:rPr>
              <a:t>آیا پاداش بینهایت می گیریم؟</a:t>
            </a:r>
            <a:endParaRPr lang="en-US" sz="1400" dirty="0">
              <a:solidFill>
                <a:srgbClr val="0070C0"/>
              </a:solidFill>
              <a:ea typeface="Helvetica Neue"/>
              <a:cs typeface="Vazir" panose="020B0603030804020204" pitchFamily="34" charset="-78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راه حل‌ها: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ar-SA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افق متناهی: (مشابه جستجو با عمق محدود)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1143000" marR="0" lvl="2" indent="-228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ar-SA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پایان بخشیدن به </a:t>
            </a:r>
            <a:r>
              <a:rPr lang="fa-IR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بازی</a:t>
            </a:r>
            <a:r>
              <a:rPr lang="ar-SA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بعد از </a:t>
            </a:r>
            <a:r>
              <a:rPr lang="en-US" sz="1300" dirty="0">
                <a:latin typeface="Vazir" panose="020B0603030804020204" pitchFamily="34" charset="-78"/>
                <a:ea typeface="Helvetica Neue"/>
              </a:rPr>
              <a:t>T</a:t>
            </a:r>
            <a:r>
              <a:rPr lang="fa-IR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گام ثابت (مثل زندگی)</a:t>
            </a:r>
            <a:r>
              <a:rPr lang="fa-IR" sz="1300" dirty="0">
                <a:latin typeface="Times New Roman" panose="02020603050405020304" pitchFamily="18" charset="0"/>
                <a:ea typeface="Arial Unicode MS"/>
              </a:rPr>
              <a:t> 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1143000" marR="0" lvl="2" indent="-228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باعث سیاست‌های غیر ایستا می شود (</a:t>
            </a:r>
            <a:r>
              <a:rPr lang="en-US" sz="1300" dirty="0">
                <a:latin typeface="Vazir" panose="020B0603030804020204" pitchFamily="34" charset="-78"/>
                <a:ea typeface="Helvetica Neue"/>
              </a:rPr>
              <a:t>π</a:t>
            </a:r>
            <a:r>
              <a:rPr lang="fa-IR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بستگی به زمان باقیمانده دارد)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تخفیف: استفاده از </a:t>
            </a:r>
            <a:r>
              <a:rPr lang="en-US" sz="1300" dirty="0">
                <a:latin typeface="Vazir" panose="020B0603030804020204" pitchFamily="34" charset="-78"/>
                <a:ea typeface="Helvetica Neue"/>
              </a:rPr>
              <a:t>0 &lt; </a:t>
            </a:r>
            <a:r>
              <a:rPr lang="en-US" sz="1300" dirty="0">
                <a:latin typeface="Calibri" panose="020F0502020204030204" pitchFamily="34" charset="0"/>
                <a:ea typeface="Helvetica Neue"/>
              </a:rPr>
              <a:t>γ</a:t>
            </a:r>
            <a:r>
              <a:rPr lang="en-US" sz="1300" dirty="0">
                <a:latin typeface="Vazir" panose="020B0603030804020204" pitchFamily="34" charset="-78"/>
                <a:ea typeface="Helvetica Neue"/>
              </a:rPr>
              <a:t> &lt; 1  </a:t>
            </a: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endParaRPr lang="en-US" sz="1400" dirty="0">
              <a:effectLst/>
              <a:latin typeface="Vazir" panose="020B0603030804020204" pitchFamily="34" charset="-78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1143000" marR="0" lvl="2" indent="-228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en-US" sz="1300" dirty="0">
                <a:latin typeface="Calibri" panose="020F0502020204030204" pitchFamily="34" charset="0"/>
                <a:ea typeface="Helvetica Neue"/>
              </a:rPr>
              <a:t>γ</a:t>
            </a:r>
            <a:r>
              <a:rPr lang="ar-SA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کوچکتر یعنی افق کوچکتر - تمرکز کوتاه مدت</a:t>
            </a:r>
            <a:r>
              <a:rPr lang="fa-IR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‌</a:t>
            </a:r>
            <a:r>
              <a:rPr lang="ar-SA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تر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800100" lvl="1" indent="-342900" algn="r" rtl="1">
              <a:lnSpc>
                <a:spcPct val="150000"/>
              </a:lnSpc>
              <a:buSzPts val="1400"/>
              <a:buFont typeface="Wingdings" panose="05000000000000000000" pitchFamily="2" charset="2"/>
              <a:buChar char=""/>
            </a:pPr>
            <a:r>
              <a:rPr lang="ar-SA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حالت</a:t>
            </a:r>
            <a:r>
              <a:rPr lang="fa-IR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‌</a:t>
            </a:r>
            <a:r>
              <a:rPr lang="ar-SA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های جذب کننده</a:t>
            </a:r>
            <a:r>
              <a:rPr lang="en-US" sz="1300" dirty="0">
                <a:latin typeface="Vazir" panose="020B0603030804020204" pitchFamily="34" charset="-78"/>
                <a:ea typeface="Helvetica Neue"/>
              </a:rPr>
              <a:t>:</a:t>
            </a:r>
            <a:r>
              <a:rPr lang="fa-IR" sz="13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ضمانت می کند که برای هر سیاست، در نهایت یک حالت پایانی خواهد رسید (مثال "حالت جوش آمدن" برای ماشین مسابقه)</a:t>
            </a:r>
            <a:endParaRPr lang="en-US" sz="1400" dirty="0">
              <a:solidFill>
                <a:srgbClr val="0070C0"/>
              </a:solidFill>
              <a:ea typeface="Helvetica Neue"/>
              <a:cs typeface="Vazir" panose="020B0603030804020204" pitchFamily="34" charset="-78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832485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19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officeArt object" descr="کتاب مرجع"/>
          <p:cNvSpPr txBox="1"/>
          <p:nvPr/>
        </p:nvSpPr>
        <p:spPr>
          <a:xfrm>
            <a:off x="34290" y="178572"/>
            <a:ext cx="907542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3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سودمندی‌های بینهایت؟!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0" t="27105" r="32315" b="14197"/>
          <a:stretch/>
        </p:blipFill>
        <p:spPr>
          <a:xfrm>
            <a:off x="627627" y="1610152"/>
            <a:ext cx="1728192" cy="19231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2485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20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4935"/>
            <a:ext cx="3659047" cy="28083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45510" y="1008921"/>
            <a:ext cx="5393690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فرآیندهای تصمیم گیری مارکوف: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مجموعه‌ای از حالت‌ها </a:t>
            </a:r>
            <a:r>
              <a:rPr lang="en-US" sz="1400" b="1" dirty="0">
                <a:latin typeface="Roboto"/>
                <a:ea typeface="Arial Unicode MS"/>
                <a:cs typeface="Vazir" panose="020B0603030804020204" pitchFamily="34" charset="-78"/>
              </a:rPr>
              <a:t>S 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حالت شروع </a:t>
            </a:r>
            <a:r>
              <a:rPr lang="en-US" sz="1400" dirty="0">
                <a:latin typeface="Vazir" panose="020B0603030804020204" pitchFamily="34" charset="-78"/>
                <a:ea typeface="Arial Unicode MS"/>
              </a:rPr>
              <a:t>s</a:t>
            </a:r>
            <a:r>
              <a:rPr lang="en-US" sz="1400" baseline="-25000" dirty="0">
                <a:latin typeface="Vazir" panose="020B0603030804020204" pitchFamily="34" charset="-78"/>
                <a:ea typeface="Arial Unicode MS"/>
              </a:rPr>
              <a:t>0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مجموعه از اعمال </a:t>
            </a:r>
            <a:r>
              <a:rPr lang="en-US" sz="1400" b="1" dirty="0">
                <a:latin typeface="Roboto"/>
                <a:ea typeface="Arial Unicode MS"/>
                <a:cs typeface="Vazir" panose="020B0603030804020204" pitchFamily="34" charset="-78"/>
              </a:rPr>
              <a:t>A</a:t>
            </a:r>
            <a:r>
              <a:rPr lang="en-US" sz="1400" dirty="0">
                <a:latin typeface="Times New Roman" panose="02020603050405020304" pitchFamily="18" charset="0"/>
                <a:ea typeface="Arial Unicode MS"/>
              </a:rPr>
              <a:t> </a:t>
            </a: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Vazir" panose="020B0603030804020204" pitchFamily="34" charset="-78"/>
                <a:ea typeface="Arial Unicode MS"/>
              </a:rPr>
              <a:t> 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تابع انتقال </a:t>
            </a:r>
            <a:r>
              <a:rPr lang="en-US" sz="1400" dirty="0">
                <a:latin typeface="Roboto"/>
                <a:ea typeface="Arial Unicode MS"/>
                <a:cs typeface="Vazir" panose="020B0603030804020204" pitchFamily="34" charset="-78"/>
              </a:rPr>
              <a:t>T(s, a, s’)</a:t>
            </a:r>
            <a:r>
              <a:rPr lang="fa-IR" sz="1400" dirty="0">
                <a:latin typeface="Roboto"/>
                <a:ea typeface="Arial Unicode MS"/>
                <a:cs typeface="Vazir" panose="020B0603030804020204" pitchFamily="34" charset="-78"/>
              </a:rPr>
              <a:t> (یا </a:t>
            </a:r>
            <a:r>
              <a:rPr lang="en-US" sz="1400" dirty="0">
                <a:latin typeface="Roboto"/>
                <a:ea typeface="Arial Unicode MS"/>
                <a:cs typeface="Vazir" panose="020B0603030804020204" pitchFamily="34" charset="-78"/>
              </a:rPr>
              <a:t>P(s’| s, a)</a:t>
            </a:r>
            <a:r>
              <a:rPr lang="fa-IR" sz="1400" dirty="0">
                <a:latin typeface="Roboto"/>
                <a:ea typeface="Arial Unicode MS"/>
                <a:cs typeface="Vazir" panose="020B0603030804020204" pitchFamily="34" charset="-78"/>
              </a:rPr>
              <a:t>)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Vazir" panose="020B0603030804020204" pitchFamily="34" charset="-78"/>
                <a:ea typeface="Arial Unicode MS"/>
              </a:rPr>
              <a:t> 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تابع پاداش </a:t>
            </a:r>
            <a:r>
              <a:rPr lang="en-US" sz="1400" dirty="0">
                <a:latin typeface="Roboto"/>
                <a:ea typeface="Arial Unicode MS"/>
                <a:cs typeface="Vazir" panose="020B0603030804020204" pitchFamily="34" charset="-78"/>
              </a:rPr>
              <a:t>R(s, a, s’)</a:t>
            </a:r>
            <a:r>
              <a:rPr lang="fa-IR" sz="1400" dirty="0">
                <a:latin typeface="Roboto"/>
                <a:ea typeface="Arial Unicode MS"/>
                <a:cs typeface="Vazir" panose="020B0603030804020204" pitchFamily="34" charset="-78"/>
              </a:rPr>
              <a:t> (و ضریب تخفیف </a:t>
            </a:r>
            <a:r>
              <a:rPr lang="en-US" sz="1400" dirty="0">
                <a:latin typeface="Calibri" panose="020F0502020204030204" pitchFamily="34" charset="0"/>
                <a:ea typeface="Helvetica Neue"/>
              </a:rPr>
              <a:t>γ</a:t>
            </a:r>
            <a:r>
              <a:rPr lang="fa-IR" sz="1400" dirty="0">
                <a:latin typeface="Roboto"/>
                <a:ea typeface="Arial Unicode MS"/>
                <a:cs typeface="Vazir" panose="020B0603030804020204" pitchFamily="34" charset="-78"/>
              </a:rPr>
              <a:t>)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457200"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1400" dirty="0">
                <a:latin typeface="Times New Roman" panose="02020603050405020304" pitchFamily="18" charset="0"/>
                <a:ea typeface="Arial Unicode MS"/>
              </a:rPr>
              <a:t> 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کمیت‌های مهم تا اینجا: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سیاست: انتخاب عمل برای هر حالت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سودمندی: مجموع (تخفیف یافته) پاداش‌ها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sp>
        <p:nvSpPr>
          <p:cNvPr id="11" name="officeArt object" descr="کتاب مرجع"/>
          <p:cNvSpPr txBox="1"/>
          <p:nvPr/>
        </p:nvSpPr>
        <p:spPr>
          <a:xfrm>
            <a:off x="34290" y="260249"/>
            <a:ext cx="907542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3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یادآوری: تعریف </a:t>
            </a:r>
            <a:r>
              <a:rPr lang="en-US" sz="23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MDP</a:t>
            </a:r>
            <a:r>
              <a:rPr lang="fa-IR" sz="23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‌ها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53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21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officeArt object" descr="کتاب مرجع"/>
          <p:cNvSpPr txBox="1"/>
          <p:nvPr/>
        </p:nvSpPr>
        <p:spPr>
          <a:xfrm>
            <a:off x="12700" y="267494"/>
            <a:ext cx="92202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2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حل </a:t>
            </a:r>
            <a:r>
              <a:rPr lang="en-US" sz="22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MDP</a:t>
            </a:r>
            <a:r>
              <a:rPr lang="fa-IR" sz="22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ها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3" t="17873" r="12069" b="15696"/>
          <a:stretch/>
        </p:blipFill>
        <p:spPr>
          <a:xfrm>
            <a:off x="2555775" y="1546162"/>
            <a:ext cx="4032449" cy="25393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832485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fficeArt object" descr="کتاب مرجع"/>
          <p:cNvSpPr txBox="1"/>
          <p:nvPr/>
        </p:nvSpPr>
        <p:spPr>
          <a:xfrm>
            <a:off x="34290" y="195486"/>
            <a:ext cx="907542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3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کمیت‌های بهینه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50597" y="1011462"/>
            <a:ext cx="4356528" cy="329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ارزش (سودمندی) یک حالت 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</a:rPr>
              <a:t>s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: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457200"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</a:rPr>
              <a:t>V*(s) </a:t>
            </a:r>
            <a:r>
              <a:rPr lang="ar-SA" sz="14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= سودمندی مورد انتظار با شروع از 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</a:rPr>
              <a:t>s</a:t>
            </a:r>
            <a:r>
              <a:rPr lang="fa-IR" sz="14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و بهینه عمل کردن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457200"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4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 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ارزش (سودمندی) یک حالت </a:t>
            </a:r>
            <a:r>
              <a:rPr lang="en-US" sz="1400" dirty="0">
                <a:solidFill>
                  <a:srgbClr val="00B050"/>
                </a:solidFill>
                <a:latin typeface="Vazir" panose="020B0603030804020204" pitchFamily="34" charset="-78"/>
                <a:ea typeface="Arial Unicode MS"/>
              </a:rPr>
              <a:t>q (</a:t>
            </a:r>
            <a:r>
              <a:rPr lang="en-US" sz="1400" dirty="0" err="1">
                <a:solidFill>
                  <a:srgbClr val="00B050"/>
                </a:solidFill>
                <a:latin typeface="Vazir" panose="020B0603030804020204" pitchFamily="34" charset="-78"/>
                <a:ea typeface="Arial Unicode MS"/>
              </a:rPr>
              <a:t>s,a</a:t>
            </a:r>
            <a:r>
              <a:rPr lang="en-US" sz="1400" dirty="0">
                <a:solidFill>
                  <a:srgbClr val="00B050"/>
                </a:solidFill>
                <a:latin typeface="Vazir" panose="020B0603030804020204" pitchFamily="34" charset="-78"/>
                <a:ea typeface="Arial Unicode MS"/>
              </a:rPr>
              <a:t>)</a:t>
            </a:r>
            <a:r>
              <a:rPr lang="fa-IR" sz="14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:</a:t>
            </a:r>
            <a:r>
              <a:rPr lang="fa-IR" sz="1400" dirty="0">
                <a:latin typeface="Times New Roman" panose="02020603050405020304" pitchFamily="18" charset="0"/>
                <a:ea typeface="Arial Unicode MS"/>
              </a:rPr>
              <a:t> 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457200"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</a:rPr>
              <a:t>Q*(</a:t>
            </a:r>
            <a:r>
              <a:rPr lang="en-US" sz="1400" dirty="0" err="1">
                <a:solidFill>
                  <a:srgbClr val="000000"/>
                </a:solidFill>
                <a:latin typeface="Vazir" panose="020B0603030804020204" pitchFamily="34" charset="-78"/>
                <a:ea typeface="Helvetica Neue"/>
              </a:rPr>
              <a:t>s,a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</a:rPr>
              <a:t>) </a:t>
            </a:r>
            <a:r>
              <a:rPr lang="fa-IR" sz="14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= سودمندی مورد انتظاربا شروع از 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</a:rPr>
              <a:t>s</a:t>
            </a:r>
            <a:r>
              <a:rPr lang="fa-IR" sz="14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و انتخاب 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</a:rPr>
              <a:t>a</a:t>
            </a:r>
            <a:r>
              <a:rPr lang="fa-IR" sz="14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و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4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(از آنجا به بعد) بهینه عمل کردن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457200"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400" dirty="0">
                <a:solidFill>
                  <a:srgbClr val="00000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 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سیاست بهینه: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457200"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Vazir" panose="020B0603030804020204" pitchFamily="34" charset="-78"/>
                <a:ea typeface="Arial Unicode MS"/>
              </a:rPr>
              <a:t>π *(s) 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= حرکت بهینه از حالت </a:t>
            </a:r>
            <a:r>
              <a:rPr lang="en-US" sz="1400" dirty="0">
                <a:latin typeface="Vazir" panose="020B0603030804020204" pitchFamily="34" charset="-78"/>
                <a:ea typeface="Arial Unicode MS"/>
              </a:rPr>
              <a:t>s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749F23-7E1E-3512-B5F7-A65A3996ED91}"/>
              </a:ext>
            </a:extLst>
          </p:cNvPr>
          <p:cNvGrpSpPr/>
          <p:nvPr/>
        </p:nvGrpSpPr>
        <p:grpSpPr>
          <a:xfrm>
            <a:off x="665664" y="1275606"/>
            <a:ext cx="3083777" cy="3273717"/>
            <a:chOff x="323528" y="1008921"/>
            <a:chExt cx="3083777" cy="3273717"/>
          </a:xfrm>
        </p:grpSpPr>
        <p:pic>
          <p:nvPicPr>
            <p:cNvPr id="6" name="Picture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008921"/>
              <a:ext cx="2038985" cy="2813050"/>
            </a:xfrm>
            <a:prstGeom prst="rect">
              <a:avLst/>
            </a:prstGeom>
          </p:spPr>
        </p:pic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2198265" y="1792629"/>
              <a:ext cx="1209040" cy="576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00FF"/>
                  </a:solidFill>
                  <a:effectLst/>
                  <a:latin typeface="Vazir" panose="020B0603030804020204" pitchFamily="34" charset="-78"/>
                  <a:ea typeface="Arial Unicode MS"/>
                </a:rPr>
                <a:t>S</a:t>
              </a:r>
              <a:r>
                <a:rPr lang="fa-IR" sz="1200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 یک حالت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fa-IR" sz="1200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است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</p:txBody>
        </p:sp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1937872" y="2422524"/>
              <a:ext cx="1209040" cy="814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B050"/>
                  </a:solidFill>
                  <a:effectLst/>
                  <a:latin typeface="Vazir" panose="020B0603030804020204" pitchFamily="34" charset="-78"/>
                  <a:ea typeface="Arial Unicode MS"/>
                </a:rPr>
                <a:t>q(</a:t>
              </a:r>
              <a:r>
                <a:rPr lang="en-US" sz="1200" dirty="0" err="1">
                  <a:solidFill>
                    <a:srgbClr val="00B050"/>
                  </a:solidFill>
                  <a:effectLst/>
                  <a:latin typeface="Vazir" panose="020B0603030804020204" pitchFamily="34" charset="-78"/>
                  <a:ea typeface="Arial Unicode MS"/>
                </a:rPr>
                <a:t>s,a</a:t>
              </a:r>
              <a:r>
                <a:rPr lang="en-US" sz="1200" dirty="0">
                  <a:solidFill>
                    <a:srgbClr val="00B050"/>
                  </a:solidFill>
                  <a:effectLst/>
                  <a:latin typeface="Vazir" panose="020B0603030804020204" pitchFamily="34" charset="-78"/>
                  <a:ea typeface="Arial Unicode MS"/>
                </a:rPr>
                <a:t>)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fa-IR" sz="1200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یک حالت </a:t>
              </a:r>
              <a:r>
                <a:rPr lang="en-US" sz="1200" dirty="0">
                  <a:solidFill>
                    <a:srgbClr val="00B050"/>
                  </a:solidFill>
                  <a:effectLst/>
                  <a:latin typeface="Vazir" panose="020B0603030804020204" pitchFamily="34" charset="-78"/>
                  <a:ea typeface="Arial Unicode MS"/>
                </a:rPr>
                <a:t>q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fa-IR" sz="1200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است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</p:txBody>
        </p:sp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>
              <a:off x="2198265" y="3467933"/>
              <a:ext cx="1209040" cy="814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C00000"/>
                  </a:solidFill>
                  <a:effectLst/>
                  <a:latin typeface="Vazir" panose="020B0603030804020204" pitchFamily="34" charset="-78"/>
                  <a:ea typeface="Arial Unicode MS"/>
                </a:rPr>
                <a:t>(</a:t>
              </a:r>
              <a:r>
                <a:rPr lang="en-US" sz="1200" dirty="0" err="1">
                  <a:solidFill>
                    <a:srgbClr val="C00000"/>
                  </a:solidFill>
                  <a:effectLst/>
                  <a:latin typeface="Vazir" panose="020B0603030804020204" pitchFamily="34" charset="-78"/>
                  <a:ea typeface="Arial Unicode MS"/>
                </a:rPr>
                <a:t>s,a,s</a:t>
              </a:r>
              <a:r>
                <a:rPr lang="en-US" sz="1200" dirty="0">
                  <a:solidFill>
                    <a:srgbClr val="C00000"/>
                  </a:solidFill>
                  <a:effectLst/>
                  <a:latin typeface="Vazir" panose="020B0603030804020204" pitchFamily="34" charset="-78"/>
                  <a:ea typeface="Arial Unicode MS"/>
                </a:rPr>
                <a:t>’)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fa-IR" sz="120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یک تغییر حالت است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</p:txBody>
        </p:sp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41CD0260-267C-3644-9C4D-672561DA1F2C}"/>
              </a:ext>
            </a:extLst>
          </p:cNvPr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22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Text Box 28">
            <a:extLst>
              <a:ext uri="{FF2B5EF4-FFF2-40B4-BE49-F238E27FC236}">
                <a16:creationId xmlns:a16="http://schemas.microsoft.com/office/drawing/2014/main" id="{1F6DDF22-E66A-88EE-59B5-3D37D7C1F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64" y="4464138"/>
            <a:ext cx="23634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sz="1200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  <p:extLst>
      <p:ext uri="{BB962C8B-B14F-4D97-AF65-F5344CB8AC3E}">
        <p14:creationId xmlns:p14="http://schemas.microsoft.com/office/powerpoint/2010/main" val="4128342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562796" y="1077595"/>
            <a:ext cx="5678501" cy="3542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832485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3255" y="170691"/>
            <a:ext cx="5469989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Snapshot of Demo – Gridworld V Values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23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627784" y="1059582"/>
            <a:ext cx="5670817" cy="3537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842010"/>
            <a:ext cx="9111614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4771" y="100588"/>
            <a:ext cx="5486753" cy="375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Snapshot of Demo – Gridworld Q Values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24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25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officeArt object" descr="کتاب مرجع"/>
          <p:cNvSpPr txBox="1"/>
          <p:nvPr/>
        </p:nvSpPr>
        <p:spPr>
          <a:xfrm>
            <a:off x="2385060" y="267494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ارزش حالت‌ها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12106"/>
            <a:ext cx="3278607" cy="2518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793462" y="1275606"/>
                <a:ext cx="5923384" cy="2082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Helvetica Neue"/>
                    <a:cs typeface="Vazir" panose="020B0603030804020204" pitchFamily="34" charset="-78"/>
                  </a:rPr>
                  <a:t>عملیات پایه‌ای: محاسبه ارزش بهینه یک حالت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</m:ctrlPr>
                      </m:sSupPr>
                      <m:e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Helvetica Neue"/>
                            <a:cs typeface="Vazir" panose="020B0603030804020204" pitchFamily="34" charset="-78"/>
                          </a:rPr>
                          <m:t>𝑉</m:t>
                        </m:r>
                      </m:e>
                      <m:sup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Helvetica Neue"/>
                            <a:cs typeface="Vazir" panose="020B0603030804020204" pitchFamily="34" charset="-78"/>
                          </a:rPr>
                          <m:t>∗</m:t>
                        </m:r>
                      </m:sup>
                    </m:sSup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Helvetica Neue"/>
                        <a:cs typeface="Vazir" panose="020B0603030804020204" pitchFamily="34" charset="-78"/>
                      </a:rPr>
                      <m:t>(</m:t>
                    </m:r>
                    <m:r>
                      <a:rPr lang="en-US" sz="1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Helvetica Neue"/>
                        <a:cs typeface="Vazir" panose="020B0603030804020204" pitchFamily="34" charset="-78"/>
                      </a:rPr>
                      <m:t>𝑠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Helvetica Neue"/>
                        <a:cs typeface="Vazir" panose="020B0603030804020204" pitchFamily="34" charset="-78"/>
                      </a:rPr>
                      <m:t>)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latin typeface="Times New Roman" panose="02020603050405020304" pitchFamily="18" charset="0"/>
                    <a:ea typeface="Helvetica Neue"/>
                    <a:cs typeface="Vazir" panose="020B0603030804020204" pitchFamily="34" charset="-78"/>
                  </a:rPr>
                  <a:t>سودمندی مورد انتظار با حرکت بهینه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ar-SA" sz="1400" dirty="0">
                    <a:latin typeface="Times New Roman" panose="02020603050405020304" pitchFamily="18" charset="0"/>
                    <a:ea typeface="Helvetica Neue"/>
                    <a:cs typeface="Vazir" panose="020B0603030804020204" pitchFamily="34" charset="-78"/>
                  </a:rPr>
                  <a:t>مجموع</a:t>
                </a:r>
                <a:r>
                  <a:rPr lang="fa-IR" sz="1400" dirty="0">
                    <a:latin typeface="Times New Roman" panose="02020603050405020304" pitchFamily="18" charset="0"/>
                    <a:ea typeface="Helvetica Neue"/>
                    <a:cs typeface="Vazir" panose="020B0603030804020204" pitchFamily="34" charset="-78"/>
                  </a:rPr>
                  <a:t> </a:t>
                </a:r>
                <a:r>
                  <a:rPr lang="ar-SA" sz="1400" dirty="0">
                    <a:latin typeface="Times New Roman" panose="02020603050405020304" pitchFamily="18" charset="0"/>
                    <a:ea typeface="Helvetica Neue"/>
                    <a:cs typeface="Vazir" panose="020B0603030804020204" pitchFamily="34" charset="-78"/>
                  </a:rPr>
                  <a:t>(تخفیف یافته) پاداش</a:t>
                </a:r>
                <a:r>
                  <a:rPr lang="fa-IR" sz="1400" dirty="0">
                    <a:latin typeface="Times New Roman" panose="02020603050405020304" pitchFamily="18" charset="0"/>
                    <a:ea typeface="Helvetica Neue"/>
                    <a:cs typeface="Vazir" panose="020B0603030804020204" pitchFamily="34" charset="-78"/>
                  </a:rPr>
                  <a:t>‌</a:t>
                </a:r>
                <a:r>
                  <a:rPr lang="ar-SA" sz="1400" dirty="0">
                    <a:latin typeface="Times New Roman" panose="02020603050405020304" pitchFamily="18" charset="0"/>
                    <a:ea typeface="Helvetica Neue"/>
                    <a:cs typeface="Vazir" panose="020B0603030804020204" pitchFamily="34" charset="-78"/>
                  </a:rPr>
                  <a:t>ها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ar-SA" sz="1400" dirty="0">
                    <a:latin typeface="Times New Roman" panose="02020603050405020304" pitchFamily="18" charset="0"/>
                    <a:ea typeface="Helvetica Neue"/>
                    <a:cs typeface="Vazir" panose="020B0603030804020204" pitchFamily="34" charset="-78"/>
                  </a:rPr>
                  <a:t>این همان چیزیست که </a:t>
                </a:r>
                <a:r>
                  <a:rPr lang="en-US" sz="1400" dirty="0">
                    <a:latin typeface="Roboto"/>
                    <a:ea typeface="Helvetica Neue"/>
                    <a:cs typeface="Vazir" panose="020B0603030804020204" pitchFamily="34" charset="-78"/>
                  </a:rPr>
                  <a:t>expectimax </a:t>
                </a:r>
                <a:r>
                  <a:rPr lang="fa-IR" sz="1400" dirty="0">
                    <a:latin typeface="Roboto"/>
                    <a:ea typeface="Helvetica Neue"/>
                    <a:cs typeface="Vazir" panose="020B0603030804020204" pitchFamily="34" charset="-78"/>
                  </a:rPr>
                  <a:t> محاسبه می‌کند!</a:t>
                </a:r>
                <a:r>
                  <a:rPr lang="fa-IR" sz="1400" dirty="0">
                    <a:latin typeface="Times New Roman" panose="02020603050405020304" pitchFamily="18" charset="0"/>
                    <a:ea typeface="Arial Unicode MS"/>
                  </a:rPr>
                  <a:t> 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342900" marR="0" lvl="0" indent="-3429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Font typeface="Wingdings" panose="05000000000000000000" pitchFamily="2" charset="2"/>
                  <a:buChar char=""/>
                </a:pPr>
                <a:endPara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Helvetica Neue"/>
                  <a:cs typeface="Vazir" panose="020B0603030804020204" pitchFamily="34" charset="-78"/>
                </a:endParaRPr>
              </a:p>
              <a:p>
                <a:pPr marL="342900" marR="0" lvl="0" indent="-3429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Helvetica Neue"/>
                    <a:cs typeface="Vazir" panose="020B0603030804020204" pitchFamily="34" charset="-78"/>
                  </a:rPr>
                  <a:t>تعریف بازگشتی ارزش</a:t>
                </a:r>
                <a:endParaRPr lang="en-US" sz="1400" dirty="0">
                  <a:effectLst/>
                  <a:latin typeface="Times New Roman" panose="02020603050405020304" pitchFamily="18" charset="0"/>
                  <a:ea typeface="Arial Unicode MS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462" y="1275606"/>
                <a:ext cx="5923384" cy="2082430"/>
              </a:xfrm>
              <a:prstGeom prst="rect">
                <a:avLst/>
              </a:prstGeom>
              <a:blipFill>
                <a:blip r:embed="rId4"/>
                <a:stretch>
                  <a:fillRect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20" y="3378268"/>
            <a:ext cx="4594860" cy="1380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29315B-8E98-7F82-19FC-F3711EB28EA6}"/>
              </a:ext>
            </a:extLst>
          </p:cNvPr>
          <p:cNvSpPr/>
          <p:nvPr/>
        </p:nvSpPr>
        <p:spPr>
          <a:xfrm>
            <a:off x="8460432" y="3151512"/>
            <a:ext cx="432048" cy="356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48096" y="1249954"/>
            <a:ext cx="7750494" cy="3050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26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fficeArt object" descr="کتاب مرجع"/>
          <p:cNvSpPr txBox="1"/>
          <p:nvPr/>
        </p:nvSpPr>
        <p:spPr>
          <a:xfrm>
            <a:off x="2383632" y="267494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درخت جستجوی مسابقه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2217102" y="1104900"/>
            <a:ext cx="4710311" cy="3484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27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officeArt object" descr="کتاب مرجع"/>
          <p:cNvSpPr txBox="1"/>
          <p:nvPr/>
        </p:nvSpPr>
        <p:spPr>
          <a:xfrm>
            <a:off x="2385060" y="212090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درخت جستجوی مسابقه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51520" y="1195323"/>
            <a:ext cx="3649548" cy="2738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5367" y="933450"/>
            <a:ext cx="9128633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28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officeArt object" descr="کتاب مرجع"/>
          <p:cNvSpPr txBox="1"/>
          <p:nvPr/>
        </p:nvSpPr>
        <p:spPr>
          <a:xfrm>
            <a:off x="2392743" y="220312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درخت جستجوی مسابقه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14664" y="1195323"/>
            <a:ext cx="4824536" cy="318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با استفاده از </a:t>
            </a:r>
            <a:r>
              <a:rPr lang="en-US" sz="1400" dirty="0" err="1">
                <a:solidFill>
                  <a:srgbClr val="0070C0"/>
                </a:solidFill>
                <a:latin typeface="Roboto"/>
                <a:ea typeface="Helvetica Neue"/>
                <a:cs typeface="Vazir" panose="020B0603030804020204" pitchFamily="34" charset="-78"/>
              </a:rPr>
              <a:t>expectimax</a:t>
            </a:r>
            <a:r>
              <a:rPr lang="fa-IR" sz="1400" dirty="0">
                <a:solidFill>
                  <a:srgbClr val="0070C0"/>
                </a:solidFill>
                <a:latin typeface="Roboto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ما بیش از اندازه </a:t>
            </a:r>
            <a:r>
              <a:rPr lang="fa-IR" sz="1400" dirty="0">
                <a:solidFill>
                  <a:srgbClr val="0070C0"/>
                </a:solidFill>
                <a:latin typeface="Roboto"/>
                <a:ea typeface="Helvetica Neue"/>
                <a:cs typeface="Vazir" panose="020B0603030804020204" pitchFamily="34" charset="-78"/>
              </a:rPr>
              <a:t>کار می کنیم!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مشکل: حالت‌ها تکرار می‍‌شوند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Helvetica Neue"/>
                <a:cs typeface="Vazir" panose="020B0603030804020204" pitchFamily="34" charset="-78"/>
              </a:rPr>
              <a:t>ایده : مقادیر مورد نیاز را فقط یکبار محاسبه کن</a:t>
            </a:r>
            <a:endParaRPr lang="en-US" sz="1400" dirty="0">
              <a:latin typeface="Times New Roman" panose="02020603050405020304" pitchFamily="18" charset="0"/>
              <a:ea typeface="Helvetica Neue"/>
              <a:cs typeface="Vazir" panose="020B0603030804020204" pitchFamily="34" charset="-78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راه حل: برنامه نویسی پویا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مشکل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</a:rPr>
              <a:t>: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درخت تا بینهایت ادامه دارد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ar-SA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ایده : از محاسبات با عمق محدود استفاده کن و آنقدر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ادامه بده تا تغییرات کوچک شود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ar-SA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نکته : اگر </a:t>
            </a:r>
            <a:r>
              <a:rPr lang="en-US" sz="1400" dirty="0">
                <a:latin typeface="Calibri" panose="020F0502020204030204" pitchFamily="34" charset="0"/>
                <a:ea typeface="Arial Unicode MS"/>
              </a:rPr>
              <a:t>γ</a:t>
            </a:r>
            <a:r>
              <a:rPr lang="en-US" sz="1400" dirty="0">
                <a:latin typeface="Vazir" panose="020B0603030804020204" pitchFamily="34" charset="-78"/>
                <a:ea typeface="Arial Unicode MS"/>
              </a:rPr>
              <a:t> &lt; 1</a:t>
            </a:r>
            <a:r>
              <a:rPr lang="ar-SA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قسمت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های عمیق درخت در نهایت اهمیتی ندارند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16241" r="18187" b="17968"/>
          <a:stretch/>
        </p:blipFill>
        <p:spPr>
          <a:xfrm>
            <a:off x="179512" y="3011383"/>
            <a:ext cx="2707645" cy="19977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894943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29650" y="4652441"/>
            <a:ext cx="209550" cy="164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6" name="officeArt object" descr="کتاب مرجع"/>
          <p:cNvSpPr txBox="1"/>
          <p:nvPr/>
        </p:nvSpPr>
        <p:spPr>
          <a:xfrm>
            <a:off x="2152278" y="195486"/>
            <a:ext cx="4431402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مثال: جهان مشبک (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B0604020202020204" charset="0"/>
                <a:ea typeface="Roboto" panose="020B0604020202020204" charset="0"/>
                <a:cs typeface="Vazir" panose="020B0603030804020204" pitchFamily="34" charset="-78"/>
              </a:rPr>
              <a:t>Grid World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67744" y="878189"/>
            <a:ext cx="6246440" cy="3935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یک مسئله هزارتو مانند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عامل در یک محیط مشبک زندگی می کند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دیوارها مسیر حرکت عامل را سد می کنند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حرکت نویزدار: حرکات همیشه طبق برنامه‌ریزی پیش نمی روند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80% مواقع ، حرکت شمال عامل را به شمال می برد (اگر دیوار نباشد)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10% مواقع، شمال عامل را به غرب می برد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، </a:t>
            </a: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10% شرق</a:t>
            </a:r>
            <a:r>
              <a:rPr lang="fa-IR" sz="1300" dirty="0">
                <a:latin typeface="Times New Roman" panose="02020603050405020304" pitchFamily="18" charset="0"/>
                <a:ea typeface="Arial Unicode MS"/>
              </a:rPr>
              <a:t> 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اگر در جهتی که عامل انتخاب کرده بود دیوار باشد، عامل سرجایش می ماند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عامل هر گام زمانی جایزه می گیرد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جایزه کوچک "زنده بودن" در هر گام زمانی (می تواند منفی باشد)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جایزه بزرگ در آخر است (خوب یا بد)</a:t>
            </a:r>
            <a:endParaRPr lang="en-US" sz="13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هدف: بیشینه کردن مجموع جوایز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29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2"/>
          <p:cNvSpPr/>
          <p:nvPr/>
        </p:nvSpPr>
        <p:spPr>
          <a:xfrm>
            <a:off x="15367" y="933450"/>
            <a:ext cx="9128633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fficeArt object" descr="کتاب مرجع"/>
          <p:cNvSpPr txBox="1"/>
          <p:nvPr/>
        </p:nvSpPr>
        <p:spPr>
          <a:xfrm>
            <a:off x="2392743" y="267494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ارزش زمان محدود 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1561" y="1057717"/>
            <a:ext cx="82276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1600" dirty="0">
                <a:solidFill>
                  <a:srgbClr val="0070C0"/>
                </a:solidFill>
                <a:ea typeface="Helvetica Neue"/>
                <a:cs typeface="Vazir" panose="020B0603030804020204" pitchFamily="34" charset="-78"/>
              </a:rPr>
              <a:t>ایده کلیدی: ارزش زمان محدود</a:t>
            </a:r>
            <a:r>
              <a:rPr lang="fa-IR" sz="1600" dirty="0">
                <a:ea typeface="Arial Unicode MS"/>
                <a:cs typeface="Times New Roman" panose="02020603050405020304" pitchFamily="18" charset="0"/>
              </a:rPr>
              <a:t> (</a:t>
            </a:r>
            <a:r>
              <a:rPr lang="en-US" sz="1600" dirty="0">
                <a:ea typeface="Arial Unicode MS"/>
                <a:cs typeface="Times New Roman" panose="02020603050405020304" pitchFamily="18" charset="0"/>
              </a:rPr>
              <a:t>time-limited values</a:t>
            </a:r>
            <a:r>
              <a:rPr lang="fa-IR" sz="1600" dirty="0">
                <a:ea typeface="Arial Unicode MS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600" dirty="0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تعریف </a:t>
            </a:r>
            <a:r>
              <a:rPr lang="en-US" sz="1600" dirty="0" err="1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V</a:t>
            </a:r>
            <a:r>
              <a:rPr lang="en-US" sz="1600" baseline="-25000" dirty="0" err="1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k</a:t>
            </a:r>
            <a:r>
              <a:rPr lang="en-US" sz="1600" baseline="-25000" dirty="0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(s)</a:t>
            </a:r>
            <a:r>
              <a:rPr lang="fa-IR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به عنوان ارزش بهینه</a:t>
            </a:r>
            <a:r>
              <a:rPr lang="en-US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s </a:t>
            </a:r>
            <a:r>
              <a:rPr lang="ar-SA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اگر بازی پس از</a:t>
            </a:r>
            <a:r>
              <a:rPr lang="en-US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k </a:t>
            </a:r>
            <a:r>
              <a:rPr lang="ar-SA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مرحله</a:t>
            </a:r>
            <a:r>
              <a:rPr lang="fa-IR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 دیگر خاتمه یابد</a:t>
            </a:r>
            <a:endParaRPr lang="en-US" sz="16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معادل اجرای </a:t>
            </a:r>
            <a:r>
              <a:rPr lang="en-US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sz="1600" dirty="0" err="1"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en-US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با عمق محدود </a:t>
            </a:r>
            <a:r>
              <a:rPr lang="en-US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</a:t>
            </a:r>
            <a:endParaRPr lang="en-US" sz="1600" dirty="0"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3" y="2554279"/>
            <a:ext cx="7426960" cy="1991995"/>
          </a:xfrm>
          <a:prstGeom prst="rect">
            <a:avLst/>
          </a:prstGeom>
        </p:spPr>
      </p:pic>
      <p:sp>
        <p:nvSpPr>
          <p:cNvPr id="2" name="Text Box 28">
            <a:extLst>
              <a:ext uri="{FF2B5EF4-FFF2-40B4-BE49-F238E27FC236}">
                <a16:creationId xmlns:a16="http://schemas.microsoft.com/office/drawing/2014/main" id="{3FF7198C-2326-61EE-5878-D74C64FFB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994" y="4578061"/>
            <a:ext cx="25074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704782" y="1114183"/>
            <a:ext cx="5417244" cy="3493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52572" y="281507"/>
            <a:ext cx="838856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30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4"/>
          <p:cNvSpPr txBox="1"/>
          <p:nvPr/>
        </p:nvSpPr>
        <p:spPr>
          <a:xfrm>
            <a:off x="4152572" y="281507"/>
            <a:ext cx="83885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</a:t>
            </a: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endParaRPr sz="2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31590"/>
            <a:ext cx="5578475" cy="3652520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28400F06-8D44-E3E6-DCC0-C8DFBFBA02A3}"/>
              </a:ext>
            </a:extLst>
          </p:cNvPr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31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4"/>
          <p:cNvSpPr txBox="1"/>
          <p:nvPr/>
        </p:nvSpPr>
        <p:spPr>
          <a:xfrm>
            <a:off x="4152572" y="281507"/>
            <a:ext cx="83885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</a:t>
            </a: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sz="2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03598"/>
            <a:ext cx="5532249" cy="3595752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05A927C4-80E9-6C3E-8484-2504704F8D2B}"/>
              </a:ext>
            </a:extLst>
          </p:cNvPr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32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24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697099" y="989291"/>
            <a:ext cx="5455664" cy="3578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28795" y="168090"/>
            <a:ext cx="838856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33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714625" y="1075690"/>
            <a:ext cx="3708452" cy="3419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897255"/>
            <a:ext cx="9107805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28795" y="112845"/>
            <a:ext cx="838856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34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552700" y="982979"/>
            <a:ext cx="4029854" cy="3698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895350"/>
            <a:ext cx="9065893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28795" y="67124"/>
            <a:ext cx="838856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35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558783" y="1038034"/>
            <a:ext cx="4103273" cy="362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28795" y="167709"/>
            <a:ext cx="838856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36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559050" y="1113853"/>
            <a:ext cx="4026434" cy="359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28795" y="173449"/>
            <a:ext cx="838856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37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38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228795" y="173449"/>
            <a:ext cx="83885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</a:t>
            </a: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8</a:t>
            </a:r>
            <a:endParaRPr sz="2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059582"/>
            <a:ext cx="4107532" cy="35338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fficeArt object" descr="کتاب مرجع"/>
          <p:cNvSpPr txBox="1"/>
          <p:nvPr/>
        </p:nvSpPr>
        <p:spPr>
          <a:xfrm>
            <a:off x="2711450" y="267494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حرکت‌های جهان مشبک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817366" y="1022031"/>
            <a:ext cx="1928495" cy="307777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جهان مشبک تصادفی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085" y="1513640"/>
            <a:ext cx="1270052" cy="8347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255" y="3601044"/>
            <a:ext cx="1136504" cy="7872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970" y="3604162"/>
            <a:ext cx="1137949" cy="7872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592" y="3604162"/>
            <a:ext cx="1140545" cy="784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176" y="2398515"/>
            <a:ext cx="2629726" cy="11053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488572"/>
            <a:ext cx="1233319" cy="8105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08" y="3509724"/>
            <a:ext cx="1242370" cy="8542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138" y="1131590"/>
            <a:ext cx="508740" cy="38100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648" y="2387792"/>
            <a:ext cx="407294" cy="907558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FD9988CC-1504-7EB2-833C-693BB8168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19" y="1060402"/>
            <a:ext cx="1928495" cy="307777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جهان مشبک قطعی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39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228795" y="173449"/>
            <a:ext cx="83885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</a:t>
            </a: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9</a:t>
            </a:r>
            <a:endParaRPr sz="24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2" y="1032467"/>
            <a:ext cx="4186555" cy="372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8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9635"/>
            <a:ext cx="9144000" cy="18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4048" y="168090"/>
            <a:ext cx="1008324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10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40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37" y="998016"/>
            <a:ext cx="4225925" cy="36544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44048" y="168090"/>
            <a:ext cx="1008324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11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41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2"/>
          <p:cNvSpPr/>
          <p:nvPr/>
        </p:nvSpPr>
        <p:spPr>
          <a:xfrm>
            <a:off x="0" y="889635"/>
            <a:ext cx="9144000" cy="18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72" y="1041196"/>
            <a:ext cx="3996055" cy="36112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486025" y="1075283"/>
            <a:ext cx="4171574" cy="3637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895350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4047" y="167709"/>
            <a:ext cx="1008324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42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2612567" y="966394"/>
            <a:ext cx="4041801" cy="3587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895350"/>
            <a:ext cx="9058176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76408" y="167709"/>
            <a:ext cx="1177793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k = 100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43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894656" y="1150526"/>
            <a:ext cx="7354686" cy="3427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895350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44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officeArt object" descr="کتاب مرجع"/>
          <p:cNvSpPr txBox="1"/>
          <p:nvPr/>
        </p:nvSpPr>
        <p:spPr>
          <a:xfrm>
            <a:off x="1673542" y="178435"/>
            <a:ext cx="579691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محاسبه ارزش‌های با زمان محدود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45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officeArt object" descr="کتاب مرجع"/>
          <p:cNvSpPr txBox="1"/>
          <p:nvPr/>
        </p:nvSpPr>
        <p:spPr>
          <a:xfrm>
            <a:off x="1673542" y="195486"/>
            <a:ext cx="579691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algn="ctr" rtl="1"/>
            <a:r>
              <a:rPr lang="fa-IR" sz="2400" b="1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تکرار ارزش </a:t>
            </a:r>
            <a:r>
              <a:rPr lang="en-US" sz="2400" b="1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Vazir" panose="020B0603030804020204" pitchFamily="34" charset="-78"/>
              </a:rPr>
              <a:t>Value Iteration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Roboto" panose="020B0604020202020204" charset="0"/>
              <a:ea typeface="Roboto" panose="020B0604020202020204" charset="0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39" y="1008921"/>
            <a:ext cx="5652519" cy="399771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officeArt object" descr="کتاب مرجع"/>
          <p:cNvSpPr txBox="1"/>
          <p:nvPr/>
        </p:nvSpPr>
        <p:spPr>
          <a:xfrm>
            <a:off x="1673542" y="195486"/>
            <a:ext cx="579691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algn="ctr" rtl="1"/>
            <a:r>
              <a:rPr lang="fa-IR" sz="2400" b="1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تکرار ارزش </a:t>
            </a:r>
            <a:r>
              <a:rPr lang="en-US" sz="2400" b="1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Vazir" panose="020B0603030804020204" pitchFamily="34" charset="-78"/>
              </a:rPr>
              <a:t>Value Iteration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Roboto" panose="020B0604020202020204" charset="0"/>
              <a:ea typeface="Roboto" panose="020B0604020202020204" charset="0"/>
              <a:cs typeface="Arial Unicode MS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0" y="1582055"/>
            <a:ext cx="2059305" cy="29692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762EC55-2B3D-CFAE-17B8-EC6B3CC7F9D3}"/>
              </a:ext>
            </a:extLst>
          </p:cNvPr>
          <p:cNvGrpSpPr/>
          <p:nvPr/>
        </p:nvGrpSpPr>
        <p:grpSpPr>
          <a:xfrm>
            <a:off x="2160240" y="1131590"/>
            <a:ext cx="6732240" cy="3297056"/>
            <a:chOff x="2195736" y="1006035"/>
            <a:chExt cx="6732240" cy="3297056"/>
          </a:xfrm>
        </p:grpSpPr>
        <p:sp>
          <p:nvSpPr>
            <p:cNvPr id="23" name="Rectangle 22"/>
            <p:cNvSpPr/>
            <p:nvPr/>
          </p:nvSpPr>
          <p:spPr>
            <a:xfrm>
              <a:off x="2195736" y="1006035"/>
              <a:ext cx="6732240" cy="32970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r" rtl="1"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"/>
              </a:pPr>
              <a:r>
                <a: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شروع با</a:t>
              </a:r>
              <a:r>
                <a:rPr lang="en-US" sz="14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0  </a:t>
              </a:r>
              <a:r>
                <a:rPr lang="fa-IR" sz="14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 = (</a:t>
              </a:r>
              <a:r>
                <a:rPr lang="en-US" sz="14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s</a:t>
              </a:r>
              <a:r>
                <a:rPr lang="fa-IR" sz="14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)</a:t>
              </a:r>
              <a:r>
                <a:rPr lang="en-US" sz="14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V</a:t>
              </a:r>
              <a:r>
                <a:rPr lang="en-US" sz="1400" baseline="-250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0</a:t>
              </a:r>
              <a:r>
                <a: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: باقی نماندن هیچ گام زمانی به معنای مجموع پاداش مورد انتظار صفر است</a:t>
              </a:r>
              <a:endParaRPr lang="en-US" sz="1400" dirty="0">
                <a:latin typeface="Times New Roman" panose="02020603050405020304" pitchFamily="18" charset="0"/>
                <a:ea typeface="Arial Unicode MS"/>
              </a:endParaRPr>
            </a:p>
            <a:p>
              <a:pPr marL="342900" marR="0" lvl="0" indent="-342900" algn="r" rt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Font typeface="Wingdings" panose="05000000000000000000" pitchFamily="2" charset="2"/>
                <a:buChar char=""/>
              </a:pPr>
              <a:r>
                <a: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با داشتن بردار (</a:t>
              </a:r>
              <a:r>
                <a:rPr lang="en-US" sz="14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s</a:t>
              </a:r>
              <a:r>
                <a: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)</a:t>
              </a:r>
              <a:r>
                <a:rPr lang="en-US" sz="1400" dirty="0" err="1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V</a:t>
              </a:r>
              <a:r>
                <a:rPr lang="en-US" sz="1400" baseline="-25000" dirty="0" err="1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k</a:t>
              </a:r>
              <a:r>
                <a:rPr lang="fa-IR" sz="1400" baseline="-250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  </a:t>
              </a:r>
              <a:r>
                <a: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برای هر حالت یک لایه از </a:t>
              </a:r>
              <a:r>
                <a:rPr lang="en-US" sz="14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expectimax</a:t>
              </a:r>
              <a:r>
                <a: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 را انجام بده:</a:t>
              </a:r>
              <a:endParaRPr lang="en-US" sz="1400" dirty="0">
                <a:latin typeface="Times New Roman" panose="02020603050405020304" pitchFamily="18" charset="0"/>
                <a:ea typeface="Arial Unicode MS"/>
              </a:endParaRPr>
            </a:p>
            <a:p>
              <a:pPr marL="457200" marR="0" algn="r" rt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ar-SA" sz="1400" dirty="0">
                  <a:latin typeface="Times New Roman" panose="02020603050405020304" pitchFamily="18" charset="0"/>
                  <a:ea typeface="Arial Unicode MS"/>
                </a:rPr>
                <a:t> </a:t>
              </a:r>
              <a:endParaRPr lang="en-US" sz="1400" dirty="0">
                <a:latin typeface="Times New Roman" panose="02020603050405020304" pitchFamily="18" charset="0"/>
                <a:ea typeface="Arial Unicode MS"/>
              </a:endParaRPr>
            </a:p>
            <a:p>
              <a:pPr marL="457200" marR="0" algn="r" rt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ar-SA" sz="1400" dirty="0">
                  <a:latin typeface="Times New Roman" panose="02020603050405020304" pitchFamily="18" charset="0"/>
                  <a:ea typeface="Arial Unicode MS"/>
                </a:rPr>
                <a:t> </a:t>
              </a:r>
              <a:endParaRPr lang="en-US" sz="1400" dirty="0">
                <a:latin typeface="Times New Roman" panose="02020603050405020304" pitchFamily="18" charset="0"/>
                <a:ea typeface="Arial Unicode MS"/>
              </a:endParaRPr>
            </a:p>
            <a:p>
              <a:pPr marL="342900" marR="0" lvl="0" indent="-342900" algn="r" rt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Font typeface="Wingdings" panose="05000000000000000000" pitchFamily="2" charset="2"/>
                <a:buChar char=""/>
              </a:pPr>
              <a:r>
                <a: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تا همگرایی تکرار کن</a:t>
              </a:r>
              <a:endParaRPr lang="en-US" sz="1400" dirty="0">
                <a:latin typeface="Times New Roman" panose="02020603050405020304" pitchFamily="18" charset="0"/>
                <a:ea typeface="Arial Unicode MS"/>
              </a:endParaRPr>
            </a:p>
            <a:p>
              <a:pPr marL="342900" marR="0" lvl="0" indent="-342900" algn="r" rt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Font typeface="Wingdings" panose="05000000000000000000" pitchFamily="2" charset="2"/>
                <a:buChar char=""/>
              </a:pPr>
              <a:r>
                <a: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پیچیدگی هر تکرار </a:t>
              </a:r>
              <a:r>
                <a:rPr lang="en-US" sz="14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O(S</a:t>
              </a:r>
              <a:r>
                <a:rPr lang="en-US" sz="1400" baseline="300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2 </a:t>
              </a:r>
              <a:r>
                <a:rPr lang="en-US" sz="1400" dirty="0">
                  <a:solidFill>
                    <a:srgbClr val="0070C0"/>
                  </a:solidFill>
                  <a:latin typeface="Vazir" panose="020B0603030804020204" pitchFamily="34" charset="-78"/>
                  <a:ea typeface="Arial Unicode MS"/>
                </a:rPr>
                <a:t>A)</a:t>
              </a:r>
              <a:endParaRPr lang="en-US" sz="1400" dirty="0">
                <a:latin typeface="Times New Roman" panose="02020603050405020304" pitchFamily="18" charset="0"/>
                <a:ea typeface="Arial Unicode MS"/>
              </a:endParaRPr>
            </a:p>
            <a:p>
              <a:pPr marL="342900" marR="0" lvl="0" indent="-342900" algn="r" rt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Font typeface="Wingdings" panose="05000000000000000000" pitchFamily="2" charset="2"/>
                <a:buChar char=""/>
              </a:pPr>
              <a:r>
                <a: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قضیه: به مقادیر بهینه یکتا همگرا خواهد شد</a:t>
              </a:r>
              <a:endParaRPr lang="en-US" sz="1400" dirty="0">
                <a:latin typeface="Times New Roman" panose="02020603050405020304" pitchFamily="18" charset="0"/>
                <a:ea typeface="Arial Unicode MS"/>
              </a:endParaRPr>
            </a:p>
            <a:p>
              <a:pPr marL="742950" marR="0" lvl="1" indent="-285750" algn="r" rt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"/>
              </a:pPr>
              <a:r>
                <a:rPr lang="fa-IR" sz="1400" dirty="0"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ایده پایه: تخمین‌ها به سمت مقادیر بهینه اصلاح می‌یابند</a:t>
              </a:r>
              <a:endParaRPr lang="en-US" sz="1400" dirty="0">
                <a:latin typeface="Times New Roman" panose="02020603050405020304" pitchFamily="18" charset="0"/>
                <a:ea typeface="Arial Unicode MS"/>
              </a:endParaRPr>
            </a:p>
            <a:p>
              <a:pPr marL="742950" marR="0" lvl="1" indent="-285750" algn="r" rt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"/>
              </a:pPr>
              <a:r>
                <a:rPr lang="fa-IR" sz="1400" dirty="0"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سیاست ممکن است خیلی زودتر از مقادیر همگرا شود</a:t>
              </a:r>
              <a:endParaRPr lang="en-US" sz="1400" dirty="0">
                <a:effectLst/>
                <a:latin typeface="Times New Roman" panose="02020603050405020304" pitchFamily="18" charset="0"/>
                <a:ea typeface="Arial Unicode MS"/>
              </a:endParaRPr>
            </a:p>
          </p:txBody>
        </p:sp>
        <p:pic>
          <p:nvPicPr>
            <p:cNvPr id="24" name="Picture 23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2067694"/>
              <a:ext cx="5247640" cy="633730"/>
            </a:xfrm>
            <a:prstGeom prst="rect">
              <a:avLst/>
            </a:prstGeom>
          </p:spPr>
        </p:pic>
      </p:grpSp>
      <p:sp>
        <p:nvSpPr>
          <p:cNvPr id="3" name="object 5">
            <a:extLst>
              <a:ext uri="{FF2B5EF4-FFF2-40B4-BE49-F238E27FC236}">
                <a16:creationId xmlns:a16="http://schemas.microsoft.com/office/drawing/2014/main" id="{B9050C97-F6DE-C6D7-D4A8-445DCC0B9EE9}"/>
              </a:ext>
            </a:extLst>
          </p:cNvPr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46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fficeArt object" descr="کتاب مرجع"/>
          <p:cNvSpPr txBox="1"/>
          <p:nvPr/>
        </p:nvSpPr>
        <p:spPr>
          <a:xfrm>
            <a:off x="1673542" y="191611"/>
            <a:ext cx="579691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algn="ctr" rtl="1"/>
            <a:r>
              <a:rPr lang="fa-IR" sz="2400" b="1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مثال: تکرار ارزش </a:t>
            </a:r>
            <a:r>
              <a:rPr lang="en-US" sz="2400" b="1" dirty="0">
                <a:solidFill>
                  <a:srgbClr val="000000"/>
                </a:solidFill>
                <a:latin typeface="Roboto" panose="020B0604020202020204" charset="0"/>
                <a:ea typeface="Roboto" panose="020B0604020202020204" charset="0"/>
                <a:cs typeface="Vazir" panose="020B0603030804020204" pitchFamily="34" charset="-78"/>
              </a:rPr>
              <a:t>Value Iteration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Roboto" panose="020B0604020202020204" charset="0"/>
              <a:ea typeface="Roboto" panose="020B0604020202020204" charset="0"/>
              <a:cs typeface="Arial Unicode MS"/>
            </a:endParaRPr>
          </a:p>
          <a:p>
            <a:pPr algn="ctr" rtl="1"/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6" y="1203598"/>
            <a:ext cx="7553325" cy="30156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480413" y="3291830"/>
            <a:ext cx="196239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با فرض بدون تخفیف!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B11A9866-A7AB-FD21-B48A-CEA3E128203B}"/>
              </a:ext>
            </a:extLst>
          </p:cNvPr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47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706ADA-2A9F-5E04-B3D9-180855BC8388}"/>
              </a:ext>
            </a:extLst>
          </p:cNvPr>
          <p:cNvSpPr/>
          <p:nvPr/>
        </p:nvSpPr>
        <p:spPr>
          <a:xfrm>
            <a:off x="1547664" y="3579862"/>
            <a:ext cx="201622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7C0CD7-58D3-58F8-E5D9-A4C5C6A34DA9}"/>
              </a:ext>
            </a:extLst>
          </p:cNvPr>
          <p:cNvSpPr/>
          <p:nvPr/>
        </p:nvSpPr>
        <p:spPr>
          <a:xfrm>
            <a:off x="1547664" y="2678171"/>
            <a:ext cx="201622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B776F-E654-1440-F6A1-88F2F0B3C6F4}"/>
              </a:ext>
            </a:extLst>
          </p:cNvPr>
          <p:cNvSpPr/>
          <p:nvPr/>
        </p:nvSpPr>
        <p:spPr>
          <a:xfrm>
            <a:off x="1547664" y="1776480"/>
            <a:ext cx="2016224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fficeArt object" descr="کتاب مرجع"/>
          <p:cNvSpPr txBox="1"/>
          <p:nvPr/>
        </p:nvSpPr>
        <p:spPr>
          <a:xfrm>
            <a:off x="1673542" y="191611"/>
            <a:ext cx="579691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algn="ctr" rtl="1"/>
            <a:r>
              <a:rPr lang="fa-IR" sz="2400" b="1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مثال: 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تکرار ارزش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1640" y="1005046"/>
            <a:ext cx="7524467" cy="4060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از کجا می دانیم که بردارهای 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V</a:t>
            </a:r>
            <a:r>
              <a:rPr lang="en-US" sz="1400" baseline="-250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  </a:t>
            </a: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 </a:t>
            </a: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همگرا خواهند شد؟</a:t>
            </a:r>
            <a:endParaRPr lang="en-US" sz="14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حالت 1: اگر درخت دارای بیشینه عمق 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</a:t>
            </a: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باشد، آنگاه </a:t>
            </a:r>
            <a:r>
              <a:rPr lang="en-US" sz="1400" dirty="0" err="1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V</a:t>
            </a:r>
            <a:r>
              <a:rPr lang="en-US" sz="1400" baseline="-25000" dirty="0" err="1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</a:t>
            </a: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شامل مقادیر واقعی است بدون آن که درخت برش خورده باشد</a:t>
            </a:r>
            <a:endParaRPr lang="en-US" sz="14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حالت 2: اگر </a:t>
            </a: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ضریب </a:t>
            </a:r>
            <a:r>
              <a:rPr lang="ar-SA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تخفیف </a:t>
            </a: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کمتر </a:t>
            </a:r>
            <a:r>
              <a:rPr lang="ar-SA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از 1 باشد</a:t>
            </a:r>
            <a:endParaRPr lang="en-US" sz="14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طرح کلی : به ازای هر حالت، مقادیر 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V</a:t>
            </a:r>
            <a:r>
              <a:rPr lang="en-US" sz="1300" baseline="-250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 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و 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V</a:t>
            </a:r>
            <a:r>
              <a:rPr lang="en-US" sz="1300" baseline="-250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k+1 </a:t>
            </a:r>
            <a:r>
              <a:rPr lang="fa-IR" sz="1300" baseline="-250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  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را می توان به عنوان 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دو درخت </a:t>
            </a:r>
            <a:r>
              <a:rPr lang="en-US" sz="1300" dirty="0" err="1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با 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عمق 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1 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 +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تقریباً یکسان در نظر گرف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</a:t>
            </a:r>
            <a:endParaRPr lang="en-US" sz="13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تفاوت 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این دور درخت 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در این است که در آخرین لایه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V</a:t>
            </a:r>
            <a:r>
              <a:rPr lang="en-US" sz="1300" baseline="-250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k+1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شامل پاداش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های واقعی است اما  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V</a:t>
            </a:r>
            <a:r>
              <a:rPr lang="en-US" sz="1300" baseline="-250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شامل پاداش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های مساوی صفر است</a:t>
            </a:r>
            <a:endParaRPr lang="en-US" sz="13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پاداش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ها در این لایه همگی حداکثر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sz="1300" dirty="0" err="1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R</a:t>
            </a:r>
            <a:r>
              <a:rPr lang="en-US" sz="1300" baseline="-25000" dirty="0" err="1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max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هستند</a:t>
            </a:r>
            <a:endParaRPr lang="en-US" sz="13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و حداقل برابر با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sz="1300" dirty="0" err="1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R</a:t>
            </a:r>
            <a:r>
              <a:rPr lang="en-US" sz="1300" baseline="-25000" dirty="0" err="1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min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هستند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.</a:t>
            </a:r>
            <a:endParaRPr lang="en-US" sz="13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اما همه چیز با ضریب </a:t>
            </a:r>
            <a:r>
              <a:rPr lang="en-US" sz="1300" dirty="0" err="1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γ</a:t>
            </a:r>
            <a:r>
              <a:rPr lang="en-US" sz="1300" baseline="30000" dirty="0" err="1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تخفیف یافته است</a:t>
            </a:r>
            <a:endParaRPr lang="en-US" sz="13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بنابراین اخلاف 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V</a:t>
            </a:r>
            <a:r>
              <a:rPr lang="en-US" sz="1300" baseline="-250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 </a:t>
            </a:r>
            <a:r>
              <a:rPr lang="ar-SA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و 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V</a:t>
            </a:r>
            <a:r>
              <a:rPr lang="en-US" sz="1300" baseline="-250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k+1 </a:t>
            </a:r>
            <a:r>
              <a:rPr lang="fa-IR" sz="1300" baseline="-250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 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حداکثر برابر با 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γ</a:t>
            </a:r>
            <a:r>
              <a:rPr lang="en-US" sz="1300" baseline="300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</a:t>
            </a:r>
            <a:r>
              <a:rPr lang="en-US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max|R|</a:t>
            </a:r>
            <a:r>
              <a:rPr lang="fa-IR" sz="13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است</a:t>
            </a: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در نتیجه با افزایش </a:t>
            </a:r>
            <a:r>
              <a:rPr lang="en-US" sz="1300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k</a:t>
            </a:r>
            <a:r>
              <a:rPr lang="fa-IR" sz="1300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ارزش‌های محاسبه شده همگرا خواهد شد</a:t>
            </a:r>
            <a:endParaRPr lang="en-US" sz="1300" dirty="0"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63838"/>
            <a:ext cx="1728470" cy="1538605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286C8435-ED60-EB6A-B382-88B462EDFE1D}"/>
              </a:ext>
            </a:extLst>
          </p:cNvPr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48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776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94943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29650" y="4652441"/>
            <a:ext cx="209550" cy="164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15" name="officeArt object" descr="کتاب مرجع"/>
          <p:cNvSpPr txBox="1"/>
          <p:nvPr/>
        </p:nvSpPr>
        <p:spPr>
          <a:xfrm>
            <a:off x="1083627" y="195486"/>
            <a:ext cx="697674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فرآیندهای تصمیم گیری مارکوف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2" t="16154" r="18893" b="15493"/>
          <a:stretch/>
        </p:blipFill>
        <p:spPr>
          <a:xfrm>
            <a:off x="447182" y="2650155"/>
            <a:ext cx="2896029" cy="221996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09702" y="1035511"/>
            <a:ext cx="5255967" cy="3620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 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MDP</a:t>
            </a: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به این صورت تعریف می شود:</a:t>
            </a:r>
            <a:endParaRPr lang="en-US" sz="14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 </a:t>
            </a:r>
            <a:r>
              <a:rPr lang="fa-IR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مجموعه از حالت‌ها </a:t>
            </a:r>
            <a:r>
              <a:rPr lang="en-US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s </a:t>
            </a:r>
            <a:r>
              <a:rPr lang="en-US" sz="1400" b="1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∈ S </a:t>
            </a:r>
            <a:endParaRPr lang="en-US" sz="14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 </a:t>
            </a:r>
            <a:r>
              <a:rPr lang="fa-IR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مجموعه از اعمال </a:t>
            </a:r>
            <a:r>
              <a:rPr lang="en-US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 </a:t>
            </a:r>
            <a:r>
              <a:rPr lang="en-US" sz="1400" b="1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∈ A</a:t>
            </a:r>
            <a:r>
              <a:rPr lang="en-US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</a:t>
            </a:r>
            <a:r>
              <a:rPr lang="en-US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 </a:t>
            </a:r>
            <a:r>
              <a:rPr lang="fa-IR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تابع انتقال حالت </a:t>
            </a:r>
            <a:r>
              <a:rPr lang="en-US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T(s, a, s’)</a:t>
            </a:r>
            <a:endParaRPr lang="en-US" sz="14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143000" marR="0" lvl="2" indent="-228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احتمال اینکه </a:t>
            </a:r>
            <a:r>
              <a:rPr lang="en-US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از </a:t>
            </a:r>
            <a:r>
              <a:rPr lang="en-US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s</a:t>
            </a: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منجر به </a:t>
            </a:r>
            <a:r>
              <a:rPr lang="en-US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s’</a:t>
            </a: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شود که یعنی </a:t>
            </a:r>
            <a:r>
              <a:rPr lang="en-US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P(s’| s, a)</a:t>
            </a:r>
          </a:p>
          <a:p>
            <a:pPr marL="1143000" marR="0" lvl="2" indent="-228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به آن مدل یا دینامیک هم گفته می شود</a:t>
            </a:r>
            <a:endParaRPr lang="en-US" sz="14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  </a:t>
            </a:r>
            <a:r>
              <a:rPr lang="fa-IR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تابع پاداش </a:t>
            </a:r>
            <a:r>
              <a:rPr lang="en-US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R(s, a, s’)</a:t>
            </a:r>
            <a:endParaRPr lang="en-US" sz="14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150000"/>
              </a:lnSpc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بعضی اوقات فقط </a:t>
            </a:r>
            <a:r>
              <a:rPr lang="en-US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R(s) </a:t>
            </a: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یا </a:t>
            </a:r>
            <a:r>
              <a:rPr lang="en-US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R(s’)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</a:t>
            </a:r>
            <a:r>
              <a:rPr lang="en-US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حالت شروع </a:t>
            </a:r>
          </a:p>
          <a:p>
            <a:pPr marL="800100" lvl="1" indent="-342900" algn="r" rtl="1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شاید یک </a:t>
            </a:r>
            <a:r>
              <a:rPr lang="fa-IR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حالت پایانی</a:t>
            </a:r>
            <a:endParaRPr lang="en-US" sz="1400" dirty="0"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R="0"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D58A0-017D-4A26-7C6A-328E9909539B}"/>
              </a:ext>
            </a:extLst>
          </p:cNvPr>
          <p:cNvSpPr txBox="1"/>
          <p:nvPr/>
        </p:nvSpPr>
        <p:spPr>
          <a:xfrm>
            <a:off x="179512" y="1035511"/>
            <a:ext cx="3776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en-US" sz="1300" dirty="0">
                <a:solidFill>
                  <a:srgbClr val="0070C0"/>
                </a:solidFill>
                <a:effectLst/>
                <a:latin typeface="Vazir" panose="020B0603030804020204" pitchFamily="34" charset="-78"/>
                <a:ea typeface="Arial Unicode MS"/>
              </a:rPr>
              <a:t>MDP</a:t>
            </a:r>
            <a:r>
              <a:rPr lang="fa-IR" sz="13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‌ها مسائل جستجوی غیر قطعی هستند</a:t>
            </a:r>
            <a:endParaRPr lang="en-US" sz="13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یک راه برای حل آن‌ها جستجوی </a:t>
            </a:r>
            <a:r>
              <a:rPr lang="en-US" sz="1300" dirty="0" err="1"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fa-IR" sz="13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است.</a:t>
            </a:r>
            <a:endParaRPr lang="en-US" sz="13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ما به زودی یک ابزار جدید خواهیم داشت.</a:t>
            </a:r>
            <a:endParaRPr lang="en-US" sz="13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endParaRPr lang="en-US" dirty="0"/>
          </a:p>
        </p:txBody>
      </p:sp>
      <p:sp>
        <p:nvSpPr>
          <p:cNvPr id="3" name="Text Box 28">
            <a:extLst>
              <a:ext uri="{FF2B5EF4-FFF2-40B4-BE49-F238E27FC236}">
                <a16:creationId xmlns:a16="http://schemas.microsoft.com/office/drawing/2014/main" id="{569735C0-5BCB-89F0-0F3C-4A7FF34E9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579295"/>
            <a:ext cx="26571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sz="1200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933450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fficeArt object" descr="کتاب مرجع"/>
          <p:cNvSpPr txBox="1"/>
          <p:nvPr/>
        </p:nvSpPr>
        <p:spPr>
          <a:xfrm>
            <a:off x="1673542" y="195486"/>
            <a:ext cx="579691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دفعه بعد: روش‌های مبتنی </a:t>
            </a: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بر سیاست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54F4B730-3F60-BC02-5CB2-02E9C74970B3}"/>
              </a:ext>
            </a:extLst>
          </p:cNvPr>
          <p:cNvSpPr txBox="1"/>
          <p:nvPr/>
        </p:nvSpPr>
        <p:spPr>
          <a:xfrm>
            <a:off x="8572500" y="4652441"/>
            <a:ext cx="2667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49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870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97255"/>
            <a:ext cx="9144000" cy="12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29650" y="4652441"/>
            <a:ext cx="209550" cy="164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Times New Roman"/>
                <a:cs typeface="Times New Roman"/>
              </a:rPr>
              <a:t>6</a:t>
            </a:r>
          </a:p>
        </p:txBody>
      </p:sp>
      <p:sp>
        <p:nvSpPr>
          <p:cNvPr id="14" name="officeArt object" descr="کتاب مرجع"/>
          <p:cNvSpPr txBox="1"/>
          <p:nvPr/>
        </p:nvSpPr>
        <p:spPr>
          <a:xfrm>
            <a:off x="1728301" y="195486"/>
            <a:ext cx="5687397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ویدیوی نمایشی 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Gridworld Manual Intro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5600" y="1130079"/>
            <a:ext cx="6072797" cy="3795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34848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897255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fficeArt object" descr="کتاب مرجع"/>
          <p:cNvSpPr txBox="1"/>
          <p:nvPr/>
        </p:nvSpPr>
        <p:spPr>
          <a:xfrm>
            <a:off x="1929447" y="195486"/>
            <a:ext cx="528510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در 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MDP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ها چه چیزی مارکوف است؟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B76797-008F-A642-38F4-9021B31813D4}"/>
              </a:ext>
            </a:extLst>
          </p:cNvPr>
          <p:cNvGrpSpPr/>
          <p:nvPr/>
        </p:nvGrpSpPr>
        <p:grpSpPr>
          <a:xfrm>
            <a:off x="217070" y="2105737"/>
            <a:ext cx="1706449" cy="2516470"/>
            <a:chOff x="318963" y="1310283"/>
            <a:chExt cx="1706449" cy="2516470"/>
          </a:xfrm>
        </p:grpSpPr>
        <p:pic>
          <p:nvPicPr>
            <p:cNvPr id="7" name="Picture 6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8963" y="1310283"/>
              <a:ext cx="1706449" cy="2141855"/>
            </a:xfrm>
            <a:prstGeom prst="rect">
              <a:avLst/>
            </a:prstGeom>
          </p:spPr>
        </p:pic>
        <p:pic>
          <p:nvPicPr>
            <p:cNvPr id="8" name="Picture 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53" y="3363838"/>
              <a:ext cx="1066800" cy="46291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631117" y="1187997"/>
            <a:ext cx="82248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به صورت کلی "مارکوف" به این معناست که با داشتن حالت فعلی، گذشته و آینده نسبت به هم مستقل اند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algn="r" rtl="1"/>
            <a:r>
              <a:rPr lang="ar-SA" sz="1400" dirty="0">
                <a:solidFill>
                  <a:srgbClr val="333399"/>
                </a:solidFill>
                <a:latin typeface="Wingdings" panose="05000000000000000000" pitchFamily="2" charset="2"/>
                <a:ea typeface="Helvetica Neue"/>
                <a:cs typeface="Helvetica Neue"/>
              </a:rPr>
              <a:t> 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در فرآیند تصمیم گیری مارکوف، "مارکوف" به این معناست که خروجی تنها به حالت فعلی وابسته است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66" y="2420146"/>
            <a:ext cx="4733290" cy="9766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97753" y="3780106"/>
            <a:ext cx="715821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این دقیقا 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مشابه مسائل</a:t>
            </a:r>
            <a:r>
              <a:rPr lang="ar-SA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جستجو است که تابع 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پسین (</a:t>
            </a:r>
            <a:r>
              <a:rPr lang="en-US" sz="1400" dirty="0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successor function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) فقط می تواند به حالت فعلی وابسته باشد (نه تاریخچه)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003C194-3ADF-86F5-0F78-B13DC23B2C6F}"/>
              </a:ext>
            </a:extLst>
          </p:cNvPr>
          <p:cNvSpPr txBox="1"/>
          <p:nvPr/>
        </p:nvSpPr>
        <p:spPr>
          <a:xfrm>
            <a:off x="8629650" y="4652441"/>
            <a:ext cx="209550" cy="164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Times New Roman"/>
                <a:cs typeface="Times New Roman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5951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EDF1D58-4770-8DEA-B1FB-046B8F5CC96C}"/>
              </a:ext>
            </a:extLst>
          </p:cNvPr>
          <p:cNvGrpSpPr/>
          <p:nvPr/>
        </p:nvGrpSpPr>
        <p:grpSpPr>
          <a:xfrm>
            <a:off x="251520" y="2183997"/>
            <a:ext cx="3420244" cy="2457435"/>
            <a:chOff x="197582" y="2203668"/>
            <a:chExt cx="3420244" cy="24574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8" t="17594" r="12370" b="15711"/>
            <a:stretch/>
          </p:blipFill>
          <p:spPr>
            <a:xfrm>
              <a:off x="332563" y="2203668"/>
              <a:ext cx="3024336" cy="1899267"/>
            </a:xfrm>
            <a:prstGeom prst="rect">
              <a:avLst/>
            </a:prstGeom>
          </p:spPr>
        </p:pic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>
              <a:off x="197582" y="4136625"/>
              <a:ext cx="3420244" cy="5244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fa-IR" sz="1400" dirty="0">
                  <a:effectLst/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rPr>
                <a:t>سیاسیت بهینه وقتی که </a:t>
              </a:r>
              <a:r>
                <a:rPr lang="en-US" sz="1400" dirty="0"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R(s, a, s’) = -0.03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  <a:p>
              <a:pPr marL="0" marR="0" algn="ctr" rtl="1">
                <a:spcBef>
                  <a:spcPts val="0"/>
                </a:spcBef>
                <a:spcAft>
                  <a:spcPts val="0"/>
                </a:spcAft>
              </a:pPr>
              <a:r>
                <a:rPr lang="fa-IR" sz="1400" dirty="0"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برای حالات غیر پایانی </a:t>
              </a:r>
              <a:r>
                <a:rPr lang="en-US" sz="1400" dirty="0">
                  <a:effectLst/>
                  <a:latin typeface="Roboto"/>
                  <a:ea typeface="Arial Unicode MS"/>
                  <a:cs typeface="Vazir" panose="020B0603030804020204" pitchFamily="34" charset="-78"/>
                </a:rPr>
                <a:t>s</a:t>
              </a:r>
              <a:endParaRPr lang="en-US" sz="1200" dirty="0">
                <a:effectLst/>
                <a:latin typeface="Times New Roman" panose="02020603050405020304" pitchFamily="18" charset="0"/>
                <a:ea typeface="Arial Unicode MS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95536" y="1027242"/>
            <a:ext cx="8449700" cy="333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در مسائل جستجوی تک عاملی قطعی، ما به دنبال یک </a:t>
            </a:r>
            <a:r>
              <a:rPr lang="ar-SA" sz="1400" dirty="0">
                <a:solidFill>
                  <a:srgbClr val="C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برنامه</a:t>
            </a:r>
            <a:r>
              <a:rPr lang="ar-SA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بهینه، یا دنباله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ای از اعمال، بودیم</a:t>
            </a: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برای </a:t>
            </a:r>
            <a:r>
              <a:rPr lang="en-US" sz="1400" dirty="0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MDP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ها، دنبال یک </a:t>
            </a:r>
            <a:r>
              <a:rPr lang="fa-IR" sz="1400" dirty="0">
                <a:solidFill>
                  <a:srgbClr val="C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سیاست 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بهینه هستیم </a:t>
            </a:r>
            <a:r>
              <a:rPr lang="en-US" sz="1400" dirty="0">
                <a:solidFill>
                  <a:srgbClr val="C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π *: S </a:t>
            </a:r>
            <a:r>
              <a:rPr lang="en-US" sz="1400" dirty="0">
                <a:solidFill>
                  <a:srgbClr val="C00000"/>
                </a:solidFill>
                <a:latin typeface="Roboto"/>
                <a:ea typeface="Arial Unicode MS"/>
                <a:cs typeface="Arial" panose="020B0604020202020204" pitchFamily="34" charset="0"/>
              </a:rPr>
              <a:t>→</a:t>
            </a:r>
            <a:r>
              <a:rPr lang="en-US" sz="1400" dirty="0">
                <a:solidFill>
                  <a:srgbClr val="C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 A</a:t>
            </a:r>
            <a:r>
              <a:rPr lang="en-US" sz="1400" dirty="0">
                <a:solidFill>
                  <a:srgbClr val="C00000"/>
                </a:solidFill>
                <a:latin typeface="Vazir" panose="020B0603030804020204" pitchFamily="34" charset="-78"/>
                <a:ea typeface="Arial Unicode MS"/>
                <a:cs typeface="Helvetica Neue"/>
              </a:rPr>
              <a:t> </a:t>
            </a: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solidFill>
                  <a:srgbClr val="0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یک سیاست </a:t>
            </a:r>
            <a:r>
              <a:rPr lang="en-US" sz="1300" dirty="0">
                <a:solidFill>
                  <a:srgbClr val="0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π</a:t>
            </a:r>
            <a:r>
              <a:rPr lang="fa-IR" sz="1300" dirty="0">
                <a:solidFill>
                  <a:srgbClr val="0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 برای هر حالت یک عمل می دهد</a:t>
            </a:r>
            <a:endParaRPr lang="en-US" sz="13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300" dirty="0">
                <a:solidFill>
                  <a:srgbClr val="0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یک سیاست بهینه، سیاستی است که در اگر دنبال شود</a:t>
            </a:r>
            <a:endParaRPr lang="en-US" sz="13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685800" marR="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300" dirty="0">
                <a:solidFill>
                  <a:srgbClr val="0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سودمندی مورد انتظار را بیشینه کند</a:t>
            </a:r>
            <a:endParaRPr lang="en-US" sz="13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800100" lvl="1" indent="-34290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ar-SA" sz="1300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یک سیاست صریح، </a:t>
            </a:r>
            <a:r>
              <a:rPr lang="fa-IR" sz="1300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عامل ما را تبدیل به یک </a:t>
            </a:r>
            <a:r>
              <a:rPr lang="ar-SA" sz="1300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عامل واکنشی </a:t>
            </a:r>
            <a:r>
              <a:rPr lang="fa-IR" sz="1300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می‌کند</a:t>
            </a:r>
            <a:endParaRPr lang="fa-IR" sz="1300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Helvetica Neue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جستجوی </a:t>
            </a:r>
            <a:r>
              <a:rPr lang="en-US" sz="1400" dirty="0" err="1">
                <a:solidFill>
                  <a:srgbClr val="0070C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en-US" sz="1400" dirty="0">
                <a:solidFill>
                  <a:srgbClr val="0070C0"/>
                </a:solidFill>
                <a:effectLst/>
                <a:latin typeface="Vazir" panose="020B0603030804020204" pitchFamily="34" charset="-78"/>
                <a:ea typeface="Arial Unicode MS"/>
              </a:rPr>
              <a:t> </a:t>
            </a:r>
            <a:r>
              <a:rPr lang="fa-IR" sz="1400" dirty="0">
                <a:solidFill>
                  <a:srgbClr val="0070C0"/>
                </a:solidFill>
                <a:effectLst/>
                <a:latin typeface="Vazir" panose="020B0603030804020204" pitchFamily="34" charset="-78"/>
                <a:ea typeface="Arial Unicode MS"/>
              </a:rPr>
              <a:t> </a:t>
            </a:r>
            <a:r>
              <a:rPr lang="ar-SA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سیاست‌ها را به طور کامل محاسبه نمی کرد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ar-SA" sz="13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تنها برای یک حالت عمل را محاسبه می کرد</a:t>
            </a:r>
            <a:endParaRPr lang="en-US" sz="13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lvl="1" algn="r" rtl="1">
              <a:lnSpc>
                <a:spcPct val="120000"/>
              </a:lnSpc>
              <a:spcAft>
                <a:spcPts val="1200"/>
              </a:spcAft>
            </a:pPr>
            <a:endParaRPr lang="en-US" sz="13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" name="object 1"/>
          <p:cNvSpPr/>
          <p:nvPr/>
        </p:nvSpPr>
        <p:spPr>
          <a:xfrm>
            <a:off x="0" y="866775"/>
            <a:ext cx="91440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29650" y="4652441"/>
            <a:ext cx="20955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8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fficeArt object" descr="کتاب مرجع"/>
          <p:cNvSpPr txBox="1"/>
          <p:nvPr/>
        </p:nvSpPr>
        <p:spPr>
          <a:xfrm>
            <a:off x="2711450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سیاست‌ها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629650" y="4652441"/>
            <a:ext cx="20955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0000"/>
                </a:solidFill>
                <a:latin typeface="Times New Roman"/>
                <a:cs typeface="Times New Roman"/>
              </a:rPr>
              <a:t>9</a:t>
            </a:r>
            <a:endParaRPr sz="9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1"/>
          <p:cNvSpPr/>
          <p:nvPr/>
        </p:nvSpPr>
        <p:spPr>
          <a:xfrm>
            <a:off x="0" y="866775"/>
            <a:ext cx="91440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77" y="1203598"/>
            <a:ext cx="4805045" cy="3246120"/>
          </a:xfrm>
          <a:prstGeom prst="rect">
            <a:avLst/>
          </a:prstGeom>
        </p:spPr>
      </p:pic>
      <p:sp>
        <p:nvSpPr>
          <p:cNvPr id="8" name="officeArt object" descr="کتاب مرجع"/>
          <p:cNvSpPr txBox="1"/>
          <p:nvPr/>
        </p:nvSpPr>
        <p:spPr>
          <a:xfrm>
            <a:off x="2711449" y="123478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سیاست‌های بهینه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1735</Words>
  <Application>Microsoft Office PowerPoint</Application>
  <PresentationFormat>On-screen Show (16:9)</PresentationFormat>
  <Paragraphs>271</Paragraphs>
  <Slides>50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Vazir</vt:lpstr>
      <vt:lpstr>Helvetica Neue</vt:lpstr>
      <vt:lpstr>Times New Roman</vt:lpstr>
      <vt:lpstr>Arial</vt:lpstr>
      <vt:lpstr>Arial Unicode MS</vt:lpstr>
      <vt:lpstr>Roboto</vt:lpstr>
      <vt:lpstr>Wingdings</vt:lpstr>
      <vt:lpstr>Calibri</vt:lpstr>
      <vt:lpstr>Cambria Math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ContainerAdministrator</dc:creator>
  <cp:lastModifiedBy>Mahdi Javanmardi</cp:lastModifiedBy>
  <cp:revision>42</cp:revision>
  <dcterms:modified xsi:type="dcterms:W3CDTF">2024-10-22T09:06:17Z</dcterms:modified>
</cp:coreProperties>
</file>